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6" r:id="rId7"/>
    <p:sldId id="260" r:id="rId8"/>
    <p:sldId id="267" r:id="rId9"/>
    <p:sldId id="268" r:id="rId10"/>
    <p:sldId id="270" r:id="rId11"/>
    <p:sldId id="271" r:id="rId12"/>
    <p:sldId id="262" r:id="rId13"/>
    <p:sldId id="269" r:id="rId14"/>
    <p:sldId id="272" r:id="rId15"/>
    <p:sldId id="273" r:id="rId16"/>
    <p:sldId id="263" r:id="rId17"/>
    <p:sldId id="276" r:id="rId18"/>
    <p:sldId id="277" r:id="rId19"/>
    <p:sldId id="274" r:id="rId20"/>
    <p:sldId id="275" r:id="rId21"/>
    <p:sldId id="278" r:id="rId22"/>
    <p:sldId id="264" r:id="rId23"/>
    <p:sldId id="279" r:id="rId24"/>
    <p:sldId id="280" r:id="rId25"/>
    <p:sldId id="265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B706-95D5-432E-9C89-E65954CA3E63}" type="datetimeFigureOut">
              <a:rPr lang="en-US" smtClean="0"/>
              <a:t>3/21/2016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E09E50-A346-473E-B8F5-07AF959DEB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B706-95D5-432E-9C89-E65954CA3E63}" type="datetimeFigureOut">
              <a:rPr lang="en-US" smtClean="0"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9E50-A346-473E-B8F5-07AF959DEB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B706-95D5-432E-9C89-E65954CA3E63}" type="datetimeFigureOut">
              <a:rPr lang="en-US" smtClean="0"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9E50-A346-473E-B8F5-07AF959DEB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B706-95D5-432E-9C89-E65954CA3E63}" type="datetimeFigureOut">
              <a:rPr lang="en-US" smtClean="0"/>
              <a:t>3/21/2016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E09E50-A346-473E-B8F5-07AF959DEB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B706-95D5-432E-9C89-E65954CA3E63}" type="datetimeFigureOut">
              <a:rPr lang="en-US" smtClean="0"/>
              <a:t>3/21/2016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E09E50-A346-473E-B8F5-07AF959DEB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B706-95D5-432E-9C89-E65954CA3E63}" type="datetimeFigureOut">
              <a:rPr lang="en-US" smtClean="0"/>
              <a:t>3/21/2016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E09E50-A346-473E-B8F5-07AF959DEB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B706-95D5-432E-9C89-E65954CA3E63}" type="datetimeFigureOut">
              <a:rPr lang="en-US" smtClean="0"/>
              <a:t>3/21/2016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E09E50-A346-473E-B8F5-07AF959DEB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B706-95D5-432E-9C89-E65954CA3E63}" type="datetimeFigureOut">
              <a:rPr lang="en-US" smtClean="0"/>
              <a:t>3/21/2016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E09E50-A346-473E-B8F5-07AF959DEB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B706-95D5-432E-9C89-E65954CA3E63}" type="datetimeFigureOut">
              <a:rPr lang="en-US" smtClean="0"/>
              <a:t>3/21/2016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E09E50-A346-473E-B8F5-07AF959DEB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B706-95D5-432E-9C89-E65954CA3E63}" type="datetimeFigureOut">
              <a:rPr lang="en-US" smtClean="0"/>
              <a:t>3/21/2016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E09E50-A346-473E-B8F5-07AF959DEB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B706-95D5-432E-9C89-E65954CA3E63}" type="datetimeFigureOut">
              <a:rPr lang="en-US" smtClean="0"/>
              <a:t>3/21/2016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E09E50-A346-473E-B8F5-07AF959DEB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CA0B706-95D5-432E-9C89-E65954CA3E63}" type="datetimeFigureOut">
              <a:rPr lang="en-US" smtClean="0"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0E09E50-A346-473E-B8F5-07AF959DEBCF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 of Discovery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Spreading European Culture through out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7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228600"/>
            <a:ext cx="3539172" cy="4419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Vasco de Gama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15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23974"/>
            <a:ext cx="4791075" cy="31718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Ferdinand Magellan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53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685801"/>
            <a:ext cx="7696200" cy="3657599"/>
          </a:xfrm>
        </p:spPr>
        <p:txBody>
          <a:bodyPr/>
          <a:lstStyle/>
          <a:p>
            <a:r>
              <a:rPr lang="en-US" dirty="0" smtClean="0"/>
              <a:t>How did the voyage of Columbus change the Americas.</a:t>
            </a:r>
          </a:p>
          <a:p>
            <a:r>
              <a:rPr lang="en-US" dirty="0" smtClean="0"/>
              <a:t>Why did Spain conquer the Aztecs</a:t>
            </a:r>
          </a:p>
          <a:p>
            <a:pPr lvl="1"/>
            <a:r>
              <a:rPr lang="en-US" dirty="0" smtClean="0"/>
              <a:t>What was the main goal for Cortés</a:t>
            </a:r>
          </a:p>
          <a:p>
            <a:r>
              <a:rPr lang="en-US" dirty="0" smtClean="0"/>
              <a:t>How did Spain build an Empire</a:t>
            </a:r>
          </a:p>
          <a:p>
            <a:pPr lvl="1"/>
            <a:r>
              <a:rPr lang="en-US" dirty="0" smtClean="0"/>
              <a:t>Two examples of conquistadors and tell what they did</a:t>
            </a:r>
          </a:p>
          <a:p>
            <a:r>
              <a:rPr lang="en-US" dirty="0" smtClean="0"/>
              <a:t>Who opposed Spanish rule</a:t>
            </a:r>
          </a:p>
          <a:p>
            <a:pPr lvl="1"/>
            <a:r>
              <a:rPr lang="en-US" dirty="0" smtClean="0"/>
              <a:t>Challenges the Spanish faced to their power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Spain builds an American Empire.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64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04800"/>
            <a:ext cx="3454400" cy="4191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Christopher Columbus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00100"/>
            <a:ext cx="6096000" cy="3429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Hernando Cortés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381000"/>
            <a:ext cx="3548062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Francisco Pizarro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55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381001"/>
            <a:ext cx="7696200" cy="3962400"/>
          </a:xfrm>
        </p:spPr>
        <p:txBody>
          <a:bodyPr/>
          <a:lstStyle/>
          <a:p>
            <a:r>
              <a:rPr lang="en-US" dirty="0" smtClean="0"/>
              <a:t>What new colonies were formed in North America</a:t>
            </a:r>
          </a:p>
          <a:p>
            <a:pPr lvl="1"/>
            <a:r>
              <a:rPr lang="en-US" dirty="0" smtClean="0"/>
              <a:t>Main economic activity of New France</a:t>
            </a:r>
          </a:p>
          <a:p>
            <a:r>
              <a:rPr lang="en-US" dirty="0" smtClean="0"/>
              <a:t>Why did the English settle Massachusetts</a:t>
            </a:r>
          </a:p>
          <a:p>
            <a:pPr lvl="1"/>
            <a:r>
              <a:rPr lang="en-US" dirty="0" smtClean="0"/>
              <a:t>Two places the English first settled</a:t>
            </a:r>
          </a:p>
          <a:p>
            <a:r>
              <a:rPr lang="en-US" dirty="0" smtClean="0"/>
              <a:t>Who fought for control of North America</a:t>
            </a:r>
          </a:p>
          <a:p>
            <a:pPr lvl="1"/>
            <a:r>
              <a:rPr lang="en-US" dirty="0" smtClean="0"/>
              <a:t>How did England gain French land</a:t>
            </a:r>
          </a:p>
          <a:p>
            <a:r>
              <a:rPr lang="en-US" dirty="0" smtClean="0"/>
              <a:t>How did native peoples respond to the colonists</a:t>
            </a:r>
          </a:p>
          <a:p>
            <a:pPr lvl="1"/>
            <a:r>
              <a:rPr lang="en-US" dirty="0" smtClean="0"/>
              <a:t>Why did Native Americans lose their way of life</a:t>
            </a:r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Nations Settle North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04800"/>
            <a:ext cx="5813219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Roanoke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886200"/>
            <a:ext cx="3505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8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5276070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Jamestown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657600"/>
            <a:ext cx="3657600" cy="252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9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5489326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Piligrims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349043"/>
            <a:ext cx="4419600" cy="331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9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1"/>
            <a:ext cx="7772400" cy="42671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Bartolomeu Dias: Portuguese explorer who rounded the tip of Africa</a:t>
            </a:r>
          </a:p>
          <a:p>
            <a:r>
              <a:rPr lang="en-US" dirty="0" smtClean="0"/>
              <a:t>Prince Henry: Portuguese supporter of exploration</a:t>
            </a:r>
          </a:p>
          <a:p>
            <a:r>
              <a:rPr lang="en-US" dirty="0" smtClean="0"/>
              <a:t>Vasco da Gama: Explorer who gave Portugal a direct sea route to India.</a:t>
            </a:r>
          </a:p>
          <a:p>
            <a:r>
              <a:rPr lang="en-US" dirty="0" smtClean="0"/>
              <a:t>Treaty of Tordesillas: Treaty between Spain and Portugal dividing newly discovered lands between them.</a:t>
            </a:r>
          </a:p>
          <a:p>
            <a:r>
              <a:rPr lang="en-US" dirty="0" smtClean="0"/>
              <a:t>Dutch East India Company: Dutch company that established and directed trade throughout Asia. </a:t>
            </a:r>
          </a:p>
          <a:p>
            <a:r>
              <a:rPr lang="en-US" dirty="0" smtClean="0"/>
              <a:t>Christopher Columbus: Italian explorer who landed in the Americas</a:t>
            </a:r>
          </a:p>
          <a:p>
            <a:r>
              <a:rPr lang="en-US" dirty="0" smtClean="0"/>
              <a:t>Colony: land controlled by another nation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and Names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3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3962400" cy="275450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Purtians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981200"/>
            <a:ext cx="545601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8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39" y="685800"/>
            <a:ext cx="4913522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Netherlands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66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28600"/>
            <a:ext cx="7467600" cy="4571999"/>
          </a:xfrm>
        </p:spPr>
        <p:txBody>
          <a:bodyPr/>
          <a:lstStyle/>
          <a:p>
            <a:r>
              <a:rPr lang="en-US" dirty="0" smtClean="0"/>
              <a:t>What was the Atlantic slave trade</a:t>
            </a:r>
          </a:p>
          <a:p>
            <a:pPr lvl="1"/>
            <a:r>
              <a:rPr lang="en-US" dirty="0" smtClean="0"/>
              <a:t>Why were slaves brought to the Americas</a:t>
            </a:r>
          </a:p>
          <a:p>
            <a:r>
              <a:rPr lang="en-US" dirty="0" smtClean="0"/>
              <a:t>What sorts of plantations existed in the Americas</a:t>
            </a:r>
          </a:p>
          <a:p>
            <a:pPr lvl="1"/>
            <a:r>
              <a:rPr lang="en-US" dirty="0" smtClean="0"/>
              <a:t>How did some African rulers participate in the slave trade</a:t>
            </a:r>
          </a:p>
          <a:p>
            <a:r>
              <a:rPr lang="en-US" dirty="0" smtClean="0"/>
              <a:t>What kinds of trade included human beings</a:t>
            </a:r>
          </a:p>
          <a:p>
            <a:pPr lvl="1"/>
            <a:r>
              <a:rPr lang="en-US" dirty="0" smtClean="0"/>
              <a:t>What was the triangular trade</a:t>
            </a:r>
          </a:p>
          <a:p>
            <a:r>
              <a:rPr lang="en-US" dirty="0" smtClean="0"/>
              <a:t>What was life like for the slaves</a:t>
            </a:r>
          </a:p>
          <a:p>
            <a:pPr lvl="1"/>
            <a:r>
              <a:rPr lang="en-US" dirty="0" smtClean="0"/>
              <a:t>How did Africans change in the Americas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Atlantic Slave Trade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81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181600"/>
            <a:ext cx="7543800" cy="914400"/>
          </a:xfrm>
        </p:spPr>
        <p:txBody>
          <a:bodyPr/>
          <a:lstStyle/>
          <a:p>
            <a:r>
              <a:rPr lang="en-US" dirty="0" smtClean="0"/>
              <a:t>Triangular Trade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8305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8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04800"/>
            <a:ext cx="4446930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Passage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304800"/>
            <a:ext cx="4104156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2" y="3048000"/>
            <a:ext cx="3048000" cy="207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7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685801"/>
            <a:ext cx="8153400" cy="3657599"/>
          </a:xfrm>
        </p:spPr>
        <p:txBody>
          <a:bodyPr/>
          <a:lstStyle/>
          <a:p>
            <a:r>
              <a:rPr lang="en-US" dirty="0" smtClean="0"/>
              <a:t>What was the Columbian Exchange</a:t>
            </a:r>
          </a:p>
          <a:p>
            <a:pPr lvl="1"/>
            <a:r>
              <a:rPr lang="en-US" dirty="0" smtClean="0"/>
              <a:t>What did the Columbian Exchange take from the Americas, and what did it bring</a:t>
            </a:r>
          </a:p>
          <a:p>
            <a:r>
              <a:rPr lang="en-US" dirty="0" smtClean="0"/>
              <a:t>How did business change</a:t>
            </a:r>
          </a:p>
          <a:p>
            <a:pPr lvl="1"/>
            <a:r>
              <a:rPr lang="en-US" dirty="0" smtClean="0"/>
              <a:t>What is capitalism</a:t>
            </a:r>
          </a:p>
          <a:p>
            <a:r>
              <a:rPr lang="en-US" dirty="0" smtClean="0"/>
              <a:t>Why were colonies important in mercantilism</a:t>
            </a:r>
          </a:p>
          <a:p>
            <a:pPr lvl="1"/>
            <a:r>
              <a:rPr lang="en-US" dirty="0" smtClean="0"/>
              <a:t>What is mercantilism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Columbian Exchange and Global Trade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42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1"/>
            <a:ext cx="7772400" cy="3657599"/>
          </a:xfrm>
        </p:spPr>
        <p:txBody>
          <a:bodyPr/>
          <a:lstStyle/>
          <a:p>
            <a:r>
              <a:rPr lang="en-US" dirty="0" smtClean="0"/>
              <a:t>What things were exchanged between North America and Europe.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Columbian 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63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304800"/>
            <a:ext cx="75438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Hernando Cortés: Conquistador who defeated the Aztecs</a:t>
            </a:r>
          </a:p>
          <a:p>
            <a:r>
              <a:rPr lang="en-US" dirty="0" smtClean="0"/>
              <a:t>Conquistadors: Spanish explorers in the Americas</a:t>
            </a:r>
          </a:p>
          <a:p>
            <a:r>
              <a:rPr lang="en-US" dirty="0" smtClean="0"/>
              <a:t>Francisco Pizarro: Conquistador who defeated the Incas.</a:t>
            </a:r>
          </a:p>
          <a:p>
            <a:r>
              <a:rPr lang="en-US" dirty="0" smtClean="0"/>
              <a:t>Atahualpa: Last Incan emperor</a:t>
            </a:r>
          </a:p>
          <a:p>
            <a:r>
              <a:rPr lang="en-US" dirty="0" smtClean="0"/>
              <a:t>Mestizo: Person with mixed Spanish and Native American blood</a:t>
            </a:r>
          </a:p>
          <a:p>
            <a:r>
              <a:rPr lang="en-US" i="1" dirty="0" smtClean="0"/>
              <a:t>Encomienda</a:t>
            </a:r>
            <a:r>
              <a:rPr lang="en-US" dirty="0" smtClean="0"/>
              <a:t>: System of mining and farming using natives as slave labor. </a:t>
            </a:r>
          </a:p>
          <a:p>
            <a:r>
              <a:rPr lang="en-US" dirty="0" smtClean="0"/>
              <a:t>New France: Area of the Americas explored and claimed by France.</a:t>
            </a:r>
          </a:p>
          <a:p>
            <a:r>
              <a:rPr lang="en-US" dirty="0" smtClean="0"/>
              <a:t>Jamestown: First permanent settlement in America</a:t>
            </a:r>
          </a:p>
          <a:p>
            <a:r>
              <a:rPr lang="en-US" dirty="0" smtClean="0"/>
              <a:t>Pilgrims: Group of English people who founded a colony in Plymouth.</a:t>
            </a:r>
          </a:p>
          <a:p>
            <a:r>
              <a:rPr lang="en-US" dirty="0" smtClean="0"/>
              <a:t>Puritans: People who did not agree with the practices of the Church of England.</a:t>
            </a:r>
          </a:p>
          <a:p>
            <a:r>
              <a:rPr lang="en-US" dirty="0" smtClean="0"/>
              <a:t>New Netherlands: Dutch colony begun in modern New York City</a:t>
            </a:r>
          </a:p>
          <a:p>
            <a:r>
              <a:rPr lang="en-US" dirty="0" smtClean="0"/>
              <a:t>French and Indian War: War between Britain and France over land in North America</a:t>
            </a:r>
          </a:p>
          <a:p>
            <a:r>
              <a:rPr lang="en-US" dirty="0" smtClean="0"/>
              <a:t>Metacom: Native American leader who led an attack on villages of Massachusetts; also known as King Phillips War.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6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685801"/>
            <a:ext cx="8305800" cy="4952999"/>
          </a:xfrm>
        </p:spPr>
        <p:txBody>
          <a:bodyPr/>
          <a:lstStyle/>
          <a:p>
            <a:r>
              <a:rPr lang="en-US" dirty="0" smtClean="0"/>
              <a:t>Atlantic Slave Trade: the buying and selling of Africans for work in the Americas.</a:t>
            </a:r>
          </a:p>
          <a:p>
            <a:r>
              <a:rPr lang="en-US" dirty="0" smtClean="0"/>
              <a:t>Triangular trade: European trade between the Americas, Africa and Europe involving slaves and other goods. </a:t>
            </a:r>
          </a:p>
          <a:p>
            <a:r>
              <a:rPr lang="en-US" dirty="0" smtClean="0"/>
              <a:t>Middle Passage: Voyage that brought captured Africans to the West Indies and the Americas.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4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like with the Reformation, there is a lot going on at once during the Age of Discovery.</a:t>
            </a:r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of Discovery 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7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305800" cy="6248400"/>
          </a:xfrm>
        </p:spPr>
      </p:pic>
    </p:spTree>
    <p:extLst>
      <p:ext uri="{BB962C8B-B14F-4D97-AF65-F5344CB8AC3E}">
        <p14:creationId xmlns:p14="http://schemas.microsoft.com/office/powerpoint/2010/main" val="16705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685801"/>
            <a:ext cx="7696200" cy="3657599"/>
          </a:xfrm>
        </p:spPr>
        <p:txBody>
          <a:bodyPr/>
          <a:lstStyle/>
          <a:p>
            <a:r>
              <a:rPr lang="en-US" dirty="0" smtClean="0"/>
              <a:t>Why did Europeans begin to explore new lands</a:t>
            </a:r>
          </a:p>
          <a:p>
            <a:pPr lvl="1"/>
            <a:r>
              <a:rPr lang="en-US" dirty="0" smtClean="0"/>
              <a:t>Two reasons for exploration</a:t>
            </a:r>
          </a:p>
          <a:p>
            <a:r>
              <a:rPr lang="en-US" dirty="0" smtClean="0"/>
              <a:t>How did Portugal lead the way in exploration</a:t>
            </a:r>
          </a:p>
          <a:p>
            <a:pPr lvl="1"/>
            <a:r>
              <a:rPr lang="en-US" dirty="0" smtClean="0"/>
              <a:t>How did Spain and Portugal resolve their differences</a:t>
            </a:r>
          </a:p>
          <a:p>
            <a:pPr lvl="1"/>
            <a:r>
              <a:rPr lang="en-US" dirty="0" smtClean="0"/>
              <a:t>What were their differences</a:t>
            </a:r>
          </a:p>
          <a:p>
            <a:r>
              <a:rPr lang="en-US" dirty="0" smtClean="0"/>
              <a:t>Who established trading empires in the Indian Ocean</a:t>
            </a:r>
          </a:p>
          <a:p>
            <a:pPr lvl="1"/>
            <a:r>
              <a:rPr lang="en-US" dirty="0" smtClean="0"/>
              <a:t>How did the Dutch and English become powerful in the Indian Ocean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Europeans Explore East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3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85800"/>
            <a:ext cx="2761610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985760" cy="914400"/>
          </a:xfrm>
        </p:spPr>
        <p:txBody>
          <a:bodyPr/>
          <a:lstStyle/>
          <a:p>
            <a:r>
              <a:rPr lang="en-US" dirty="0" smtClean="0"/>
              <a:t>Prince Henry the Navigator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10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52400"/>
            <a:ext cx="34290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Bartolomeu Dias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3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21648</TotalTime>
  <Words>628</Words>
  <Application>Microsoft Office PowerPoint</Application>
  <PresentationFormat>On-screen Show (4:3)</PresentationFormat>
  <Paragraphs>85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Elemental</vt:lpstr>
      <vt:lpstr>Age of Discovery</vt:lpstr>
      <vt:lpstr>Terms and Names</vt:lpstr>
      <vt:lpstr>PowerPoint Presentation</vt:lpstr>
      <vt:lpstr>PowerPoint Presentation</vt:lpstr>
      <vt:lpstr>Age of Discovery Timeline</vt:lpstr>
      <vt:lpstr>PowerPoint Presentation</vt:lpstr>
      <vt:lpstr>Europeans Explore East</vt:lpstr>
      <vt:lpstr>Prince Henry the Navigator</vt:lpstr>
      <vt:lpstr>Bartolomeu Dias</vt:lpstr>
      <vt:lpstr>Vasco de Gama</vt:lpstr>
      <vt:lpstr>Ferdinand Magellan</vt:lpstr>
      <vt:lpstr>Spain builds an American Empire.</vt:lpstr>
      <vt:lpstr>Christopher Columbus</vt:lpstr>
      <vt:lpstr>Hernando Cortés</vt:lpstr>
      <vt:lpstr>Francisco Pizarro</vt:lpstr>
      <vt:lpstr>European Nations Settle North America</vt:lpstr>
      <vt:lpstr>Roanoke</vt:lpstr>
      <vt:lpstr>Jamestown</vt:lpstr>
      <vt:lpstr>Piligrims</vt:lpstr>
      <vt:lpstr>Purtians</vt:lpstr>
      <vt:lpstr>New Netherlands</vt:lpstr>
      <vt:lpstr>The Atlantic Slave Trade</vt:lpstr>
      <vt:lpstr>Triangular Trade</vt:lpstr>
      <vt:lpstr>Middle Passage</vt:lpstr>
      <vt:lpstr>Columbian Exchange and Global Trade</vt:lpstr>
      <vt:lpstr>Columbian Exchange</vt:lpstr>
    </vt:vector>
  </TitlesOfParts>
  <Company>Jordan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 of Discovery</dc:title>
  <dc:creator>Julia Winslow</dc:creator>
  <cp:lastModifiedBy>Julia Winslow</cp:lastModifiedBy>
  <cp:revision>11</cp:revision>
  <dcterms:created xsi:type="dcterms:W3CDTF">2016-03-01T21:33:16Z</dcterms:created>
  <dcterms:modified xsi:type="dcterms:W3CDTF">2016-03-21T20:34:39Z</dcterms:modified>
</cp:coreProperties>
</file>