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1" r:id="rId4"/>
    <p:sldId id="266" r:id="rId5"/>
    <p:sldId id="267" r:id="rId6"/>
    <p:sldId id="260" r:id="rId7"/>
    <p:sldId id="268" r:id="rId8"/>
    <p:sldId id="257" r:id="rId9"/>
    <p:sldId id="270" r:id="rId10"/>
    <p:sldId id="258" r:id="rId11"/>
    <p:sldId id="264" r:id="rId12"/>
    <p:sldId id="269" r:id="rId13"/>
    <p:sldId id="259" r:id="rId14"/>
    <p:sldId id="265" r:id="rId15"/>
    <p:sldId id="272" r:id="rId16"/>
    <p:sldId id="261" r:id="rId17"/>
    <p:sldId id="262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65B0-E073-49D9-BA26-393D9BDE3DD1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2B52-8BC6-401A-B8E3-79C59360602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England and 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they developed and came to loath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England’s Evolving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394-395 in your textbook </a:t>
            </a:r>
          </a:p>
          <a:p>
            <a:r>
              <a:rPr lang="en-US" dirty="0" smtClean="0"/>
              <a:t>What were some of England’s earliest steps toward democracy?</a:t>
            </a:r>
          </a:p>
          <a:p>
            <a:r>
              <a:rPr lang="en-US" dirty="0" smtClean="0"/>
              <a:t>What brought about the creation and signing of the Magna Carta?</a:t>
            </a:r>
          </a:p>
          <a:p>
            <a:r>
              <a:rPr lang="en-US" dirty="0" smtClean="0"/>
              <a:t>Why was the Magna Carta important?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1"/>
            <a:ext cx="7125113" cy="685800"/>
          </a:xfrm>
        </p:spPr>
        <p:txBody>
          <a:bodyPr/>
          <a:lstStyle/>
          <a:p>
            <a:pPr algn="ctr"/>
            <a:r>
              <a:rPr lang="en-US" dirty="0" smtClean="0"/>
              <a:t>English Monarchs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762000"/>
            <a:ext cx="7125112" cy="509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Normans</a:t>
            </a:r>
          </a:p>
          <a:p>
            <a:pPr lvl="1"/>
            <a:r>
              <a:rPr lang="en-US" dirty="0" smtClean="0"/>
              <a:t>William I “The Conqueror” reign: 1066-1087</a:t>
            </a:r>
          </a:p>
          <a:p>
            <a:pPr lvl="1"/>
            <a:r>
              <a:rPr lang="en-US" dirty="0" smtClean="0"/>
              <a:t>William II “Rufus” reign: 1087-1100</a:t>
            </a:r>
          </a:p>
          <a:p>
            <a:pPr lvl="1"/>
            <a:r>
              <a:rPr lang="en-US" dirty="0" smtClean="0"/>
              <a:t>Henry I reign: 1100-1135</a:t>
            </a:r>
          </a:p>
          <a:p>
            <a:pPr lvl="1"/>
            <a:r>
              <a:rPr lang="en-US" dirty="0" smtClean="0"/>
              <a:t>King Stephen reign: 1135-1154</a:t>
            </a:r>
          </a:p>
          <a:p>
            <a:r>
              <a:rPr lang="en-US" dirty="0" smtClean="0"/>
              <a:t>The Plantagenet</a:t>
            </a:r>
          </a:p>
          <a:p>
            <a:pPr lvl="1"/>
            <a:r>
              <a:rPr lang="en-US" dirty="0" smtClean="0"/>
              <a:t>Henry II reign: 1154-1189</a:t>
            </a:r>
          </a:p>
          <a:p>
            <a:pPr lvl="1"/>
            <a:r>
              <a:rPr lang="en-US" dirty="0" smtClean="0"/>
              <a:t>Richard I “The Lionheart” reign: 1189-1199</a:t>
            </a:r>
          </a:p>
          <a:p>
            <a:pPr lvl="1"/>
            <a:r>
              <a:rPr lang="en-US" dirty="0" smtClean="0"/>
              <a:t>John reign: 1199-1216</a:t>
            </a:r>
          </a:p>
          <a:p>
            <a:pPr lvl="1"/>
            <a:r>
              <a:rPr lang="en-US" dirty="0" smtClean="0"/>
              <a:t>Henry III reign: 1216-1272</a:t>
            </a:r>
          </a:p>
          <a:p>
            <a:pPr lvl="1"/>
            <a:r>
              <a:rPr lang="en-US" dirty="0" smtClean="0"/>
              <a:t>Edward I reign: 1272-1307</a:t>
            </a:r>
          </a:p>
          <a:p>
            <a:pPr lvl="1"/>
            <a:r>
              <a:rPr lang="en-US" dirty="0" smtClean="0"/>
              <a:t>Edward II reign: 1307-1327</a:t>
            </a:r>
          </a:p>
          <a:p>
            <a:pPr lvl="1"/>
            <a:r>
              <a:rPr lang="en-US" dirty="0" smtClean="0"/>
              <a:t>Edward III reign: 1327-1377</a:t>
            </a:r>
          </a:p>
          <a:p>
            <a:pPr lvl="1"/>
            <a:r>
              <a:rPr lang="en-US" dirty="0" smtClean="0"/>
              <a:t>Richard II reign: 1377-1399</a:t>
            </a:r>
          </a:p>
          <a:p>
            <a:pPr lvl="1"/>
            <a:r>
              <a:rPr lang="en-US" dirty="0" smtClean="0"/>
              <a:t>Henry IV reign: 1399-1413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 of France Develops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handouts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Capetian Dynasty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396-397 in your textbook</a:t>
            </a:r>
          </a:p>
          <a:p>
            <a:r>
              <a:rPr lang="en-US" dirty="0" smtClean="0"/>
              <a:t>What was the Capetian Dynasty?</a:t>
            </a:r>
          </a:p>
          <a:p>
            <a:r>
              <a:rPr lang="en-US" dirty="0" smtClean="0"/>
              <a:t>How did the kings of France gain more control over their subjects?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25113" cy="533401"/>
          </a:xfrm>
        </p:spPr>
        <p:txBody>
          <a:bodyPr/>
          <a:lstStyle/>
          <a:p>
            <a:pPr algn="ctr"/>
            <a:r>
              <a:rPr lang="en-US" dirty="0" smtClean="0"/>
              <a:t>French Monarchs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762001"/>
            <a:ext cx="7125112" cy="5096798"/>
          </a:xfrm>
        </p:spPr>
        <p:txBody>
          <a:bodyPr>
            <a:normAutofit/>
          </a:bodyPr>
          <a:lstStyle/>
          <a:p>
            <a:r>
              <a:rPr lang="en-US" dirty="0" smtClean="0"/>
              <a:t>House of Capet</a:t>
            </a:r>
          </a:p>
          <a:p>
            <a:pPr lvl="1"/>
            <a:r>
              <a:rPr lang="en-US" dirty="0" smtClean="0"/>
              <a:t>Philip I reign: 1060-1108</a:t>
            </a:r>
          </a:p>
          <a:p>
            <a:pPr lvl="1"/>
            <a:r>
              <a:rPr lang="en-US" dirty="0" smtClean="0"/>
              <a:t>Louis VI reign: 1108-1137</a:t>
            </a:r>
          </a:p>
          <a:p>
            <a:pPr lvl="1"/>
            <a:r>
              <a:rPr lang="en-US" dirty="0" smtClean="0"/>
              <a:t>Louis VII reign: 1137-1180</a:t>
            </a:r>
          </a:p>
          <a:p>
            <a:pPr lvl="1"/>
            <a:r>
              <a:rPr lang="en-US" dirty="0" smtClean="0"/>
              <a:t>Philip II  reign: 1180-1223</a:t>
            </a:r>
          </a:p>
          <a:p>
            <a:pPr lvl="1"/>
            <a:r>
              <a:rPr lang="en-US" dirty="0" smtClean="0"/>
              <a:t>Louis VIII  reign: 1223-1226</a:t>
            </a:r>
          </a:p>
          <a:p>
            <a:pPr lvl="1"/>
            <a:r>
              <a:rPr lang="en-US" dirty="0" smtClean="0"/>
              <a:t>Louis IX  reign: 1226-1270</a:t>
            </a:r>
          </a:p>
          <a:p>
            <a:pPr lvl="1"/>
            <a:r>
              <a:rPr lang="en-US" dirty="0" smtClean="0"/>
              <a:t>Philip III  reign: 1270-1285</a:t>
            </a:r>
          </a:p>
          <a:p>
            <a:pPr lvl="1"/>
            <a:r>
              <a:rPr lang="en-US" dirty="0" smtClean="0"/>
              <a:t>Philip IV  reign: 1285-1314</a:t>
            </a:r>
          </a:p>
          <a:p>
            <a:pPr lvl="1"/>
            <a:r>
              <a:rPr lang="en-US" dirty="0" smtClean="0"/>
              <a:t>Louis X reign: 1314-1316</a:t>
            </a:r>
          </a:p>
          <a:p>
            <a:pPr lvl="1"/>
            <a:r>
              <a:rPr lang="en-US" dirty="0" smtClean="0"/>
              <a:t>John I reign: November 15-20, 1316</a:t>
            </a:r>
          </a:p>
          <a:p>
            <a:pPr lvl="1"/>
            <a:r>
              <a:rPr lang="en-US" dirty="0" smtClean="0"/>
              <a:t>Philip V reign: 1316-1322</a:t>
            </a:r>
          </a:p>
          <a:p>
            <a:pPr lvl="1"/>
            <a:r>
              <a:rPr lang="en-US" dirty="0" smtClean="0"/>
              <a:t>Charles IV reign: 1322-1328</a:t>
            </a:r>
          </a:p>
        </p:txBody>
      </p:sp>
    </p:spTree>
    <p:extLst>
      <p:ext uri="{BB962C8B-B14F-4D97-AF65-F5344CB8AC3E}">
        <p14:creationId xmlns:p14="http://schemas.microsoft.com/office/powerpoint/2010/main" val="4172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French Monarchs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of Valois</a:t>
            </a:r>
          </a:p>
          <a:p>
            <a:pPr lvl="1"/>
            <a:r>
              <a:rPr lang="en-US" dirty="0" smtClean="0"/>
              <a:t>Philip IV  reign: 1328-1350</a:t>
            </a:r>
          </a:p>
          <a:p>
            <a:pPr lvl="1"/>
            <a:r>
              <a:rPr lang="en-US" dirty="0" smtClean="0"/>
              <a:t>John II  reign: 1350-1364</a:t>
            </a:r>
          </a:p>
          <a:p>
            <a:pPr lvl="1"/>
            <a:r>
              <a:rPr lang="en-US" dirty="0" smtClean="0"/>
              <a:t>Charles V reign: 1364-1380</a:t>
            </a:r>
          </a:p>
          <a:p>
            <a:pPr lvl="1"/>
            <a:r>
              <a:rPr lang="en-US" dirty="0" smtClean="0"/>
              <a:t>Charles VI reign: 1380-1422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Divided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the Church divided?</a:t>
            </a:r>
          </a:p>
          <a:p>
            <a:r>
              <a:rPr lang="en-US" dirty="0" smtClean="0"/>
              <a:t>Pages 398-399</a:t>
            </a:r>
          </a:p>
          <a:p>
            <a:r>
              <a:rPr lang="en-US" dirty="0" smtClean="0"/>
              <a:t>What does the city of Avignon have to do with the papacy?</a:t>
            </a:r>
          </a:p>
          <a:p>
            <a:r>
              <a:rPr lang="en-US" dirty="0" smtClean="0"/>
              <a:t>When and how did the Great Schism begin?</a:t>
            </a:r>
          </a:p>
          <a:p>
            <a:r>
              <a:rPr lang="en-US" dirty="0" smtClean="0"/>
              <a:t>Who are John Wycliffe and John Huss? What role do they plan?</a:t>
            </a:r>
          </a:p>
          <a:p>
            <a:r>
              <a:rPr lang="en-US" dirty="0" smtClean="0"/>
              <a:t>How long did the Great Schism last?</a:t>
            </a:r>
          </a:p>
          <a:p>
            <a:r>
              <a:rPr lang="en-US" dirty="0" smtClean="0"/>
              <a:t>When and how was the Great Schism resolved?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Hundred Years’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Hundred Years War fought?</a:t>
            </a:r>
          </a:p>
          <a:p>
            <a:r>
              <a:rPr lang="en-US" dirty="0" smtClean="0"/>
              <a:t>Pages 401-403</a:t>
            </a:r>
          </a:p>
          <a:p>
            <a:r>
              <a:rPr lang="en-US" dirty="0" smtClean="0"/>
              <a:t>What was the primary reason for the war?</a:t>
            </a:r>
          </a:p>
          <a:p>
            <a:r>
              <a:rPr lang="en-US" dirty="0" smtClean="0"/>
              <a:t>What new weapon is introduced during this war?</a:t>
            </a:r>
          </a:p>
          <a:p>
            <a:r>
              <a:rPr lang="en-US" dirty="0" smtClean="0"/>
              <a:t>What role did Joan of Arc play in the Hundred Years’ war?</a:t>
            </a:r>
          </a:p>
          <a:p>
            <a:r>
              <a:rPr lang="en-US" dirty="0" smtClean="0"/>
              <a:t>What was the outcome of the war?</a:t>
            </a:r>
          </a:p>
          <a:p>
            <a:r>
              <a:rPr lang="en-US" dirty="0" smtClean="0"/>
              <a:t>What was the impact of the war on England and France?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Joan of Arc: Truth vs.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everything you know about Joan of Arc. </a:t>
            </a:r>
          </a:p>
          <a:p>
            <a:r>
              <a:rPr lang="en-US" dirty="0" smtClean="0"/>
              <a:t>Now lets talk about some the myths of misconception about her.</a:t>
            </a:r>
          </a:p>
          <a:p>
            <a:r>
              <a:rPr lang="en-US" dirty="0" smtClean="0"/>
              <a:t>Do you think your opinion matters about Joan of Arc’s voices?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270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Medieval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Factors</a:t>
            </a:r>
          </a:p>
          <a:p>
            <a:r>
              <a:rPr lang="en-US" dirty="0" smtClean="0"/>
              <a:t>1. The Great Schism</a:t>
            </a:r>
          </a:p>
          <a:p>
            <a:pPr lvl="1"/>
            <a:r>
              <a:rPr lang="en-US" dirty="0" smtClean="0"/>
              <a:t>How did the Great Schism affect medieval life?</a:t>
            </a:r>
          </a:p>
          <a:p>
            <a:r>
              <a:rPr lang="en-US" dirty="0" smtClean="0"/>
              <a:t>2. Bubonic Plague</a:t>
            </a:r>
          </a:p>
          <a:p>
            <a:pPr lvl="1"/>
            <a:r>
              <a:rPr lang="en-US" dirty="0" smtClean="0"/>
              <a:t>How did the plague affect the Church</a:t>
            </a:r>
          </a:p>
          <a:p>
            <a:r>
              <a:rPr lang="en-US" dirty="0" smtClean="0"/>
              <a:t>3. Hundred Years’ War</a:t>
            </a:r>
          </a:p>
          <a:p>
            <a:pPr lvl="1"/>
            <a:r>
              <a:rPr lang="en-US" dirty="0" smtClean="0"/>
              <a:t>How did the war affect medieval society?</a:t>
            </a:r>
          </a:p>
        </p:txBody>
      </p:sp>
    </p:spTree>
    <p:extLst>
      <p:ext uri="{BB962C8B-B14F-4D97-AF65-F5344CB8AC3E}">
        <p14:creationId xmlns:p14="http://schemas.microsoft.com/office/powerpoint/2010/main" val="21134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2/9 Starter: Medieval 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8 different threats that you think people of the Medieval faced on a possible daily bases.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Dangers of the Medieval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Bad Weather</a:t>
            </a:r>
          </a:p>
          <a:p>
            <a:r>
              <a:rPr lang="en-US" dirty="0" smtClean="0"/>
              <a:t>2) Heresy </a:t>
            </a:r>
          </a:p>
          <a:p>
            <a:r>
              <a:rPr lang="en-US" dirty="0" smtClean="0"/>
              <a:t>3) Famine </a:t>
            </a:r>
          </a:p>
          <a:p>
            <a:r>
              <a:rPr lang="en-US" dirty="0" smtClean="0"/>
              <a:t>4) Childhood</a:t>
            </a:r>
          </a:p>
          <a:p>
            <a:r>
              <a:rPr lang="en-US" dirty="0" smtClean="0"/>
              <a:t>5) Childbirth</a:t>
            </a:r>
          </a:p>
          <a:p>
            <a:r>
              <a:rPr lang="en-US" dirty="0" smtClean="0"/>
              <a:t>6) Violence</a:t>
            </a:r>
          </a:p>
          <a:p>
            <a:r>
              <a:rPr lang="en-US" dirty="0" smtClean="0"/>
              <a:t>7) Hunting</a:t>
            </a:r>
          </a:p>
          <a:p>
            <a:r>
              <a:rPr lang="en-US" dirty="0" smtClean="0"/>
              <a:t>8) Early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William the Conqueror: Duke of Normandy who invades England in 1066 and claims the English crown</a:t>
            </a:r>
          </a:p>
          <a:p>
            <a:r>
              <a:rPr lang="en-US" dirty="0" smtClean="0"/>
              <a:t>Henry II: English king who added French lands to English holdings by marrying Eleanor of Aquitaine.</a:t>
            </a:r>
          </a:p>
          <a:p>
            <a:r>
              <a:rPr lang="en-US" dirty="0" smtClean="0"/>
              <a:t>Common Law: a body of rulings by English judges</a:t>
            </a:r>
          </a:p>
          <a:p>
            <a:r>
              <a:rPr lang="en-US" dirty="0" smtClean="0"/>
              <a:t>Magna Carta: Great Charter, which guaranteed certain basic political rights.</a:t>
            </a:r>
          </a:p>
          <a:p>
            <a:r>
              <a:rPr lang="en-US" dirty="0" smtClean="0"/>
              <a:t>Parliament: body of representatives that make laws for a nation, such in England.</a:t>
            </a:r>
          </a:p>
          <a:p>
            <a:r>
              <a:rPr lang="en-US" dirty="0" smtClean="0"/>
              <a:t>Hugh Capet: founder of the dynasty that ruled France from 987-1328</a:t>
            </a:r>
          </a:p>
          <a:p>
            <a:r>
              <a:rPr lang="en-US" dirty="0" smtClean="0"/>
              <a:t>Phillip II: One of the most powerful Capetian Kings</a:t>
            </a:r>
          </a:p>
          <a:p>
            <a:r>
              <a:rPr lang="en-US" dirty="0" smtClean="0"/>
              <a:t>Estates General: a council of representatives that advise the French King.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Avignon: City in France where the pope moved temporarily.</a:t>
            </a:r>
          </a:p>
          <a:p>
            <a:r>
              <a:rPr lang="en-US" dirty="0" smtClean="0"/>
              <a:t>Great Schism: Division in the Church created by having popes in both Avignon and Rome.</a:t>
            </a:r>
          </a:p>
          <a:p>
            <a:r>
              <a:rPr lang="en-US" dirty="0" smtClean="0"/>
              <a:t>John Wycliffe: English scholar who argued that the Bible was the final authority for Christian life.</a:t>
            </a:r>
          </a:p>
          <a:p>
            <a:r>
              <a:rPr lang="en-US" dirty="0" smtClean="0"/>
              <a:t>John Huss: Bohemian scholar who taught that the Bible was the final word for Christian life</a:t>
            </a:r>
          </a:p>
          <a:p>
            <a:r>
              <a:rPr lang="en-US" dirty="0" smtClean="0"/>
              <a:t>Bubonic Plague: deadly disease that spread across Asia and Europe in the mid 14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Hundred Years’ War: War between England and France waged from 1337-1453</a:t>
            </a:r>
          </a:p>
          <a:p>
            <a:r>
              <a:rPr lang="en-US" dirty="0" smtClean="0"/>
              <a:t>Joan of Arc: French peasant girl who led the French army to victory at Orleans.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Historical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1066: Battle of Hastings is fought.</a:t>
            </a:r>
          </a:p>
          <a:p>
            <a:r>
              <a:rPr lang="en-US" dirty="0" smtClean="0"/>
              <a:t>1154: Henry II becomes king of England</a:t>
            </a:r>
          </a:p>
          <a:p>
            <a:r>
              <a:rPr lang="en-US" dirty="0" smtClean="0"/>
              <a:t>1204: Phillip Ii of France gains Normandy from the English</a:t>
            </a:r>
          </a:p>
          <a:p>
            <a:r>
              <a:rPr lang="en-US" dirty="0" smtClean="0"/>
              <a:t>1215: The Magna Carta is signed by King John of England.</a:t>
            </a:r>
          </a:p>
          <a:p>
            <a:r>
              <a:rPr lang="en-US" dirty="0" smtClean="0"/>
              <a:t>1226: Louis IX becomes king of France</a:t>
            </a:r>
          </a:p>
          <a:p>
            <a:r>
              <a:rPr lang="en-US" dirty="0" smtClean="0"/>
              <a:t>1295: Model Parliament meets during the reign of Edward I of England. </a:t>
            </a:r>
          </a:p>
        </p:txBody>
      </p:sp>
    </p:spTree>
    <p:extLst>
      <p:ext uri="{BB962C8B-B14F-4D97-AF65-F5344CB8AC3E}">
        <p14:creationId xmlns:p14="http://schemas.microsoft.com/office/powerpoint/2010/main" val="8529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Historical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1305: The new pope moves to Avignon, where he leads the church</a:t>
            </a:r>
          </a:p>
          <a:p>
            <a:r>
              <a:rPr lang="en-US" dirty="0" smtClean="0"/>
              <a:t>1328: The last Capetian king of France dies with no heirs. Edward III of England claims the throne.</a:t>
            </a:r>
          </a:p>
          <a:p>
            <a:r>
              <a:rPr lang="en-US" dirty="0" smtClean="0"/>
              <a:t>1337: Edward III begins a war to win control of France. </a:t>
            </a:r>
          </a:p>
          <a:p>
            <a:r>
              <a:rPr lang="en-US" dirty="0" smtClean="0"/>
              <a:t>1347: The plague starts making it way through Europe, lasts for decades. </a:t>
            </a:r>
          </a:p>
          <a:p>
            <a:r>
              <a:rPr lang="en-US" dirty="0" smtClean="0"/>
              <a:t>1378: French pope dies and the Italians elect the next pope, while the French elect their own pope.</a:t>
            </a:r>
          </a:p>
          <a:p>
            <a:r>
              <a:rPr lang="en-US" dirty="0" smtClean="0"/>
              <a:t>1429: Teenage peasant girl, Joan begins to lead France to victory.</a:t>
            </a:r>
          </a:p>
          <a:p>
            <a:r>
              <a:rPr lang="en-US" dirty="0" smtClean="0"/>
              <a:t>1453: The Hundred’s Year War ends, </a:t>
            </a:r>
          </a:p>
        </p:txBody>
      </p:sp>
    </p:spTree>
    <p:extLst>
      <p:ext uri="{BB962C8B-B14F-4D97-AF65-F5344CB8AC3E}">
        <p14:creationId xmlns:p14="http://schemas.microsoft.com/office/powerpoint/2010/main" val="41220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Absorbs Waves of Invaders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393-394 in your textbook</a:t>
            </a:r>
          </a:p>
          <a:p>
            <a:r>
              <a:rPr lang="en-US" dirty="0" smtClean="0"/>
              <a:t>Who invaded England?</a:t>
            </a:r>
          </a:p>
          <a:p>
            <a:r>
              <a:rPr lang="en-US" dirty="0" smtClean="0"/>
              <a:t>Who is William the Conqueror?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the Conqueror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799" y="1806575"/>
            <a:ext cx="4908401" cy="4052888"/>
          </a:xfrm>
        </p:spPr>
      </p:pic>
    </p:spTree>
    <p:extLst>
      <p:ext uri="{BB962C8B-B14F-4D97-AF65-F5344CB8AC3E}">
        <p14:creationId xmlns:p14="http://schemas.microsoft.com/office/powerpoint/2010/main" val="21370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11106</TotalTime>
  <Words>956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Winter</vt:lpstr>
      <vt:lpstr>England and France</vt:lpstr>
      <vt:lpstr>2/9 Starter: Medieval Dangers</vt:lpstr>
      <vt:lpstr>8 Dangers of the Medieval Period</vt:lpstr>
      <vt:lpstr>Terms and Names</vt:lpstr>
      <vt:lpstr>Terms and Names</vt:lpstr>
      <vt:lpstr>Major Historical Events</vt:lpstr>
      <vt:lpstr>Major Historical Events</vt:lpstr>
      <vt:lpstr>England Absorbs Waves of Invaders</vt:lpstr>
      <vt:lpstr>William the Conqueror</vt:lpstr>
      <vt:lpstr>England’s Evolving Government </vt:lpstr>
      <vt:lpstr>English Monarchs</vt:lpstr>
      <vt:lpstr>Kingdom of France Develops</vt:lpstr>
      <vt:lpstr>Capetian Dynasty Rules</vt:lpstr>
      <vt:lpstr>French Monarchs</vt:lpstr>
      <vt:lpstr>French Monarchs</vt:lpstr>
      <vt:lpstr>The Church Divided</vt:lpstr>
      <vt:lpstr>The Hundred Years’ War</vt:lpstr>
      <vt:lpstr>Joan of Arc: Truth vs. Myth</vt:lpstr>
      <vt:lpstr>End of Medieval Society 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and France</dc:title>
  <dc:creator>Julia Winslow</dc:creator>
  <cp:lastModifiedBy>Julia Winslow</cp:lastModifiedBy>
  <cp:revision>16</cp:revision>
  <dcterms:created xsi:type="dcterms:W3CDTF">2016-02-05T20:49:36Z</dcterms:created>
  <dcterms:modified xsi:type="dcterms:W3CDTF">2016-02-23T14:08:07Z</dcterms:modified>
</cp:coreProperties>
</file>