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9411C"/>
        </a:fontRef>
        <a:srgbClr val="59411C"/>
      </a:tcTxStyle>
      <a:tcStyle>
        <a:tcBdr>
          <a:left>
            <a:ln w="12700" cap="flat">
              <a:solidFill>
                <a:srgbClr val="B8A992"/>
              </a:solidFill>
              <a:prstDash val="solid"/>
              <a:miter lim="400000"/>
            </a:ln>
          </a:left>
          <a:right>
            <a:ln w="12700" cap="flat">
              <a:solidFill>
                <a:srgbClr val="B8A992"/>
              </a:solidFill>
              <a:prstDash val="solid"/>
              <a:miter lim="400000"/>
            </a:ln>
          </a:right>
          <a:top>
            <a:ln w="12700" cap="flat">
              <a:solidFill>
                <a:srgbClr val="B8A992"/>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ECDEB5"/>
          </a:solidFill>
        </a:fill>
      </a:tcStyle>
    </a:wholeTbl>
    <a:band2H>
      <a:tcTxStyle b="def" i="def"/>
      <a:tcStyle>
        <a:tcBdr/>
        <a:fill>
          <a:solidFill>
            <a:srgbClr val="E7D4AC"/>
          </a:solidFill>
        </a:fill>
      </a:tcStyle>
    </a:band2H>
    <a:firstCol>
      <a:tcTxStyle b="off" i="off">
        <a:fontRef idx="minor">
          <a:srgbClr val="353528"/>
        </a:fontRef>
        <a:srgbClr val="353528"/>
      </a:tcTxStyle>
      <a:tcStyle>
        <a:tcBdr>
          <a:left>
            <a:ln w="12700" cap="flat">
              <a:solidFill>
                <a:srgbClr val="B8A992"/>
              </a:solidFill>
              <a:prstDash val="solid"/>
              <a:miter lim="400000"/>
            </a:ln>
          </a:left>
          <a:right>
            <a:ln w="12700" cap="flat">
              <a:solidFill>
                <a:srgbClr val="353528"/>
              </a:solidFill>
              <a:prstDash val="solid"/>
              <a:miter lim="400000"/>
            </a:ln>
          </a:right>
          <a:top>
            <a:ln w="12700" cap="flat">
              <a:solidFill>
                <a:srgbClr val="B8A992"/>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DCCAAB"/>
          </a:solidFill>
        </a:fill>
      </a:tcStyle>
    </a:firstCol>
    <a:lastRow>
      <a:tcTxStyle b="off" i="off">
        <a:fontRef idx="minor">
          <a:srgbClr val="353528"/>
        </a:fontRef>
        <a:srgbClr val="353528"/>
      </a:tcTxStyle>
      <a:tcStyle>
        <a:tcBdr>
          <a:left>
            <a:ln w="12700" cap="flat">
              <a:solidFill>
                <a:srgbClr val="B8A992"/>
              </a:solidFill>
              <a:prstDash val="solid"/>
              <a:miter lim="400000"/>
            </a:ln>
          </a:left>
          <a:right>
            <a:ln w="12700" cap="flat">
              <a:solidFill>
                <a:srgbClr val="B8A992"/>
              </a:solidFill>
              <a:prstDash val="solid"/>
              <a:miter lim="400000"/>
            </a:ln>
          </a:right>
          <a:top>
            <a:ln w="25400" cap="flat">
              <a:solidFill>
                <a:srgbClr val="353528"/>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ECDEB5">
              <a:alpha val="64999"/>
            </a:srgbClr>
          </a:solidFill>
        </a:fill>
      </a:tcStyle>
    </a:lastRow>
    <a:firstRow>
      <a:tcTxStyle b="off" i="off">
        <a:fontRef idx="minor">
          <a:srgbClr val="353528"/>
        </a:fontRef>
        <a:srgbClr val="353528"/>
      </a:tcTxStyle>
      <a:tcStyle>
        <a:tcBdr>
          <a:left>
            <a:ln w="12700" cap="flat">
              <a:solidFill>
                <a:srgbClr val="B8A992"/>
              </a:solidFill>
              <a:prstDash val="solid"/>
              <a:miter lim="400000"/>
            </a:ln>
          </a:left>
          <a:right>
            <a:ln w="12700" cap="flat">
              <a:solidFill>
                <a:srgbClr val="B8A992"/>
              </a:solidFill>
              <a:prstDash val="solid"/>
              <a:miter lim="400000"/>
            </a:ln>
          </a:right>
          <a:top>
            <a:ln w="12700" cap="flat">
              <a:solidFill>
                <a:srgbClr val="B8A992"/>
              </a:solidFill>
              <a:prstDash val="solid"/>
              <a:miter lim="400000"/>
            </a:ln>
          </a:top>
          <a:bottom>
            <a:ln w="12700" cap="flat">
              <a:solidFill>
                <a:srgbClr val="353528"/>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DCCAAB"/>
          </a:solidFill>
        </a:fill>
      </a:tcStyle>
    </a:firstRow>
  </a:tblStyle>
  <a:tblStyle styleId="{C7B018BB-80A7-4F77-B60F-C8B233D01FF8}" styleName="">
    <a:tblBg/>
    <a:wholeTbl>
      <a:tcTxStyle b="off" i="off">
        <a:fontRef idx="minor">
          <a:srgbClr val="59411C"/>
        </a:fontRef>
        <a:srgbClr val="59411C"/>
      </a:tcTxStyle>
      <a:tcStyle>
        <a:tcBdr>
          <a:left>
            <a:ln w="12700" cap="flat">
              <a:noFill/>
              <a:miter lim="400000"/>
            </a:ln>
          </a:left>
          <a:right>
            <a:ln w="12700" cap="flat">
              <a:noFill/>
              <a:miter lim="400000"/>
            </a:ln>
          </a:right>
          <a:top>
            <a:ln w="12700" cap="flat">
              <a:solidFill>
                <a:srgbClr val="6F6F6F"/>
              </a:solidFill>
              <a:prstDash val="solid"/>
              <a:miter lim="400000"/>
            </a:ln>
          </a:top>
          <a:bottom>
            <a:ln w="12700" cap="flat">
              <a:solidFill>
                <a:srgbClr val="6F6F6F"/>
              </a:solidFill>
              <a:prstDash val="solid"/>
              <a:miter lim="400000"/>
            </a:ln>
          </a:bottom>
          <a:insideH>
            <a:ln w="12700" cap="flat">
              <a:solidFill>
                <a:srgbClr val="6F6F6F"/>
              </a:solidFill>
              <a:prstDash val="solid"/>
              <a:miter lim="400000"/>
            </a:ln>
          </a:insideH>
          <a:insideV>
            <a:ln w="12700" cap="flat">
              <a:noFill/>
              <a:miter lim="400000"/>
            </a:ln>
          </a:insideV>
        </a:tcBdr>
        <a:fill>
          <a:solidFill>
            <a:srgbClr val="EBDFBA">
              <a:alpha val="64999"/>
            </a:srgbClr>
          </a:solidFill>
        </a:fill>
      </a:tcStyle>
    </a:wholeTbl>
    <a:band2H>
      <a:tcTxStyle b="def" i="def"/>
      <a:tcStyle>
        <a:tcBdr/>
        <a:fill>
          <a:solidFill>
            <a:srgbClr val="E3D3A5"/>
          </a:solidFill>
        </a:fill>
      </a:tcStyle>
    </a:band2H>
    <a:firstCol>
      <a:tcTxStyle b="off" i="off">
        <a:fontRef idx="minor">
          <a:srgbClr val="353528"/>
        </a:fontRef>
        <a:srgbClr val="353528"/>
      </a:tcTxStyle>
      <a:tcStyle>
        <a:tcBdr>
          <a:left>
            <a:ln w="12700" cap="flat">
              <a:solidFill>
                <a:srgbClr val="6F6F6F"/>
              </a:solidFill>
              <a:prstDash val="solid"/>
              <a:miter lim="400000"/>
            </a:ln>
          </a:left>
          <a:right>
            <a:ln w="12700" cap="flat">
              <a:solidFill>
                <a:srgbClr val="6F6F6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5CEA8"/>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50503C"/>
              </a:solidFill>
              <a:prstDash val="solid"/>
              <a:miter lim="400000"/>
            </a:ln>
          </a:top>
          <a:bottom>
            <a:ln w="12700" cap="flat">
              <a:solidFill>
                <a:srgbClr val="6F6F6F"/>
              </a:solidFill>
              <a:prstDash val="solid"/>
              <a:miter lim="400000"/>
            </a:ln>
          </a:bottom>
          <a:insideH>
            <a:ln w="12700" cap="flat">
              <a:noFill/>
              <a:miter lim="400000"/>
            </a:ln>
          </a:insideH>
          <a:insideV>
            <a:ln w="12700" cap="flat">
              <a:noFill/>
              <a:miter lim="400000"/>
            </a:ln>
          </a:insideV>
        </a:tcBdr>
        <a:fill>
          <a:solidFill>
            <a:srgbClr val="EBDFBA">
              <a:alpha val="64999"/>
            </a:srgbClr>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6F6F6F"/>
              </a:solidFill>
              <a:prstDash val="solid"/>
              <a:miter lim="400000"/>
            </a:ln>
          </a:top>
          <a:bottom>
            <a:ln w="12700" cap="flat">
              <a:solidFill>
                <a:srgbClr val="6F6F6F"/>
              </a:solidFill>
              <a:prstDash val="solid"/>
              <a:miter lim="400000"/>
            </a:ln>
          </a:bottom>
          <a:insideH>
            <a:ln w="12700" cap="flat">
              <a:noFill/>
              <a:miter lim="400000"/>
            </a:ln>
          </a:insideH>
          <a:insideV>
            <a:ln w="12700" cap="flat">
              <a:noFill/>
              <a:miter lim="400000"/>
            </a:ln>
          </a:insideV>
        </a:tcBdr>
        <a:fill>
          <a:solidFill>
            <a:srgbClr val="B2B78B"/>
          </a:solidFill>
        </a:fill>
      </a:tcStyle>
    </a:firstRow>
  </a:tblStyle>
  <a:tblStyle styleId="{EEE7283C-3CF3-47DC-8721-378D4A62B228}" styleName="">
    <a:tblBg/>
    <a:wholeTbl>
      <a:tcTxStyle b="off" i="off">
        <a:fontRef idx="minor">
          <a:srgbClr val="59411C"/>
        </a:fontRef>
        <a:srgbClr val="59411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ECB9D"/>
          </a:solidFill>
        </a:fill>
      </a:tcStyle>
    </a:wholeTbl>
    <a:band2H>
      <a:tcTxStyle b="def" i="def"/>
      <a:tcStyle>
        <a:tcBdr/>
        <a:fill>
          <a:solidFill>
            <a:srgbClr val="D9C28E"/>
          </a:solidFill>
        </a:fill>
      </a:tcStyle>
    </a:band2H>
    <a:firstCol>
      <a:tcTxStyle b="off" i="off">
        <a:fontRef idx="minor">
          <a:srgbClr val="353528"/>
        </a:fontRef>
        <a:srgbClr val="353528"/>
      </a:tcTxStyle>
      <a:tcStyle>
        <a:tcBdr>
          <a:left>
            <a:ln w="12700" cap="flat">
              <a:solidFill>
                <a:srgbClr val="8B8173"/>
              </a:solidFill>
              <a:prstDash val="solid"/>
              <a:miter lim="400000"/>
            </a:ln>
          </a:left>
          <a:right>
            <a:ln w="12700" cap="flat">
              <a:solidFill>
                <a:srgbClr val="8B8173"/>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B3A1"/>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353528"/>
              </a:solidFill>
              <a:prstDash val="solid"/>
              <a:miter lim="400000"/>
            </a:ln>
          </a:top>
          <a:bottom>
            <a:ln w="12700" cap="flat">
              <a:solidFill>
                <a:srgbClr val="8B8173"/>
              </a:solidFill>
              <a:prstDash val="solid"/>
              <a:miter lim="400000"/>
            </a:ln>
          </a:bottom>
          <a:insideH>
            <a:ln w="12700" cap="flat">
              <a:noFill/>
              <a:miter lim="400000"/>
            </a:ln>
          </a:insideH>
          <a:insideV>
            <a:ln w="12700" cap="flat">
              <a:noFill/>
              <a:miter lim="400000"/>
            </a:ln>
          </a:insideV>
        </a:tcBdr>
        <a:fill>
          <a:solidFill>
            <a:srgbClr val="DECB9D"/>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786E5F"/>
              </a:solidFill>
              <a:prstDash val="solid"/>
              <a:miter lim="400000"/>
            </a:ln>
          </a:top>
          <a:bottom>
            <a:ln w="12700" cap="flat">
              <a:solidFill>
                <a:srgbClr val="8B8173"/>
              </a:solidFill>
              <a:prstDash val="solid"/>
              <a:miter lim="400000"/>
            </a:ln>
          </a:bottom>
          <a:insideH>
            <a:ln w="12700" cap="flat">
              <a:noFill/>
              <a:miter lim="400000"/>
            </a:ln>
          </a:insideH>
          <a:insideV>
            <a:ln w="12700" cap="flat">
              <a:noFill/>
              <a:miter lim="400000"/>
            </a:ln>
          </a:insideV>
        </a:tcBdr>
        <a:fill>
          <a:solidFill>
            <a:srgbClr val="8CAAA5"/>
          </a:solidFill>
        </a:fill>
      </a:tcStyle>
    </a:firstRow>
  </a:tblStyle>
  <a:tblStyle styleId="{CF821DB8-F4EB-4A41-A1BA-3FCAFE7338EE}" styleName="">
    <a:tblBg/>
    <a:wholeTbl>
      <a:tcTxStyle b="off" i="off">
        <a:fontRef idx="minor">
          <a:srgbClr val="59411C"/>
        </a:fontRef>
        <a:srgbClr val="59411C"/>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solidFill>
                <a:srgbClr val="917359"/>
              </a:solidFill>
              <a:prstDash val="solid"/>
              <a:miter lim="400000"/>
            </a:ln>
          </a:insideH>
          <a:insideV>
            <a:ln w="12700" cap="flat">
              <a:solidFill>
                <a:srgbClr val="917359"/>
              </a:solidFill>
              <a:prstDash val="solid"/>
              <a:miter lim="400000"/>
            </a:ln>
          </a:insideV>
        </a:tcBdr>
        <a:fill>
          <a:solidFill>
            <a:srgbClr val="DECB9D"/>
          </a:solidFill>
        </a:fill>
      </a:tcStyle>
    </a:wholeTbl>
    <a:band2H>
      <a:tcTxStyle b="def" i="def"/>
      <a:tcStyle>
        <a:tcBdr/>
        <a:fill>
          <a:solidFill>
            <a:srgbClr val="D9C28E"/>
          </a:solidFill>
        </a:fill>
      </a:tcStyle>
    </a:band2H>
    <a:firstCol>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solidFill>
                <a:srgbClr val="917359"/>
              </a:solidFill>
              <a:prstDash val="solid"/>
              <a:miter lim="400000"/>
            </a:ln>
          </a:insideH>
          <a:insideV>
            <a:ln w="12700" cap="flat">
              <a:noFill/>
              <a:miter lim="400000"/>
            </a:ln>
          </a:insideV>
        </a:tcBdr>
        <a:fill>
          <a:solidFill>
            <a:srgbClr val="EBD7AF"/>
          </a:solidFill>
        </a:fill>
      </a:tcStyle>
    </a:firstCol>
    <a:lastRow>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noFill/>
              <a:miter lim="400000"/>
            </a:ln>
          </a:insideH>
          <a:insideV>
            <a:ln w="12700" cap="flat">
              <a:solidFill>
                <a:srgbClr val="917359"/>
              </a:solidFill>
              <a:prstDash val="solid"/>
              <a:miter lim="400000"/>
            </a:ln>
          </a:insideV>
        </a:tcBdr>
        <a:fill>
          <a:solidFill>
            <a:srgbClr val="B48F6B"/>
          </a:solidFill>
        </a:fill>
      </a:tcStyle>
    </a:lastRow>
    <a:firstRow>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noFill/>
              <a:miter lim="400000"/>
            </a:ln>
          </a:insideH>
          <a:insideV>
            <a:ln w="12700" cap="flat">
              <a:solidFill>
                <a:srgbClr val="917359"/>
              </a:solidFill>
              <a:prstDash val="solid"/>
              <a:miter lim="400000"/>
            </a:ln>
          </a:insideV>
        </a:tcBdr>
        <a:fill>
          <a:solidFill>
            <a:srgbClr val="B48F6B"/>
          </a:solidFill>
        </a:fill>
      </a:tcStyle>
    </a:firstRow>
  </a:tblStyle>
  <a:tblStyle styleId="{33BA23B1-9221-436E-865A-0063620EA4FD}" styleName="">
    <a:tblBg/>
    <a:wholeTbl>
      <a:tcTxStyle b="off" i="off">
        <a:fontRef idx="minor">
          <a:srgbClr val="5D5D5D"/>
        </a:fontRef>
        <a:srgbClr val="5D5D5D"/>
      </a:tcTxStyle>
      <a:tcStyle>
        <a:tcBdr>
          <a:left>
            <a:ln w="12700" cap="flat">
              <a:solidFill>
                <a:srgbClr val="828282"/>
              </a:solidFill>
              <a:prstDash val="solid"/>
              <a:miter lim="400000"/>
            </a:ln>
          </a:left>
          <a:right>
            <a:ln w="12700" cap="flat">
              <a:solidFill>
                <a:srgbClr val="828282"/>
              </a:solidFill>
              <a:prstDash val="solid"/>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solidFill>
                <a:srgbClr val="828282"/>
              </a:solidFill>
              <a:prstDash val="solid"/>
              <a:miter lim="400000"/>
            </a:ln>
          </a:insideH>
          <a:insideV>
            <a:ln w="12700" cap="flat">
              <a:solidFill>
                <a:srgbClr val="828282"/>
              </a:solidFill>
              <a:prstDash val="solid"/>
              <a:miter lim="400000"/>
            </a:ln>
          </a:insideV>
        </a:tcBdr>
        <a:fill>
          <a:solidFill>
            <a:srgbClr val="ECDEB5"/>
          </a:solidFill>
        </a:fill>
      </a:tcStyle>
    </a:wholeTbl>
    <a:band2H>
      <a:tcTxStyle b="def" i="def"/>
      <a:tcStyle>
        <a:tcBdr/>
        <a:fill>
          <a:solidFill>
            <a:srgbClr val="DED4B6"/>
          </a:solidFill>
        </a:fill>
      </a:tcStyle>
    </a:band2H>
    <a:firstCol>
      <a:tcTxStyle b="off" i="off">
        <a:fontRef idx="minor">
          <a:srgbClr val="353528"/>
        </a:fontRef>
        <a:srgbClr val="353528"/>
      </a:tcTxStyle>
      <a:tcStyle>
        <a:tcBdr>
          <a:left>
            <a:ln w="12700" cap="flat">
              <a:solidFill>
                <a:srgbClr val="828282"/>
              </a:solidFill>
              <a:prstDash val="solid"/>
              <a:miter lim="400000"/>
            </a:ln>
          </a:left>
          <a:right>
            <a:ln w="12700" cap="flat">
              <a:solidFill>
                <a:srgbClr val="828282"/>
              </a:solidFill>
              <a:prstDash val="solid"/>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solidFill>
                <a:srgbClr val="828282"/>
              </a:solidFill>
              <a:prstDash val="solid"/>
              <a:miter lim="400000"/>
            </a:ln>
          </a:insideH>
          <a:insideV>
            <a:ln w="12700" cap="flat">
              <a:noFill/>
              <a:miter lim="400000"/>
            </a:ln>
          </a:insideV>
        </a:tcBdr>
        <a:fill>
          <a:solidFill>
            <a:srgbClr val="D7CDBE"/>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noFill/>
              <a:miter lim="400000"/>
            </a:ln>
          </a:insideH>
          <a:insideV>
            <a:ln w="12700" cap="flat">
              <a:noFill/>
              <a:miter lim="400000"/>
            </a:ln>
          </a:insideV>
        </a:tcBdr>
        <a:fill>
          <a:solidFill>
            <a:srgbClr val="B9B4A5"/>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noFill/>
              <a:miter lim="400000"/>
            </a:ln>
          </a:insideH>
          <a:insideV>
            <a:ln w="12700" cap="flat">
              <a:noFill/>
              <a:miter lim="400000"/>
            </a:ln>
          </a:insideV>
        </a:tcBdr>
        <a:fill>
          <a:solidFill>
            <a:srgbClr val="B9B4A5"/>
          </a:solidFill>
        </a:fill>
      </a:tcStyle>
    </a:firstRow>
  </a:tblStyle>
  <a:tblStyle styleId="{2708684C-4D16-4618-839F-0558EEFCDFE6}" styleName="">
    <a:tblBg/>
    <a:wholeTbl>
      <a:tcTxStyle b="off" i="off">
        <a:fontRef idx="minor">
          <a:srgbClr val="5D5D5D"/>
        </a:fontRef>
        <a:srgbClr val="5D5D5D"/>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FFFFFF">
              <a:alpha val="20000"/>
            </a:srgbClr>
          </a:solidFill>
        </a:fill>
      </a:tcStyle>
    </a:band2H>
    <a:firstCol>
      <a:tcTxStyle b="off" i="off">
        <a:fontRef idx="minor">
          <a:srgbClr val="353528"/>
        </a:fontRef>
        <a:srgbClr val="353528"/>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104900" y="1473200"/>
            <a:ext cx="10795000" cy="3556000"/>
          </a:xfrm>
          <a:prstGeom prst="rect">
            <a:avLst/>
          </a:prstGeom>
        </p:spPr>
        <p:txBody>
          <a:bodyPr anchor="b"/>
          <a:lstStyle/>
          <a:p>
            <a:pPr/>
            <a:r>
              <a:t>Title Text</a:t>
            </a:r>
          </a:p>
        </p:txBody>
      </p:sp>
      <p:sp>
        <p:nvSpPr>
          <p:cNvPr id="12" name="Shape 12"/>
          <p:cNvSpPr/>
          <p:nvPr>
            <p:ph type="body" sz="quarter" idx="1"/>
          </p:nvPr>
        </p:nvSpPr>
        <p:spPr>
          <a:xfrm>
            <a:off x="1104900" y="5016500"/>
            <a:ext cx="10795000" cy="22352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228600" algn="ctr">
              <a:spcBef>
                <a:spcPts val="0"/>
              </a:spcBef>
              <a:buClrTx/>
              <a:buSzTx/>
              <a:buNone/>
              <a:defRPr sz="2600">
                <a:latin typeface="Zapfino"/>
                <a:ea typeface="Zapfino"/>
                <a:cs typeface="Zapfino"/>
                <a:sym typeface="Zapfino"/>
              </a:defRPr>
            </a:lvl2pPr>
            <a:lvl3pPr marL="0" indent="457200" algn="ctr">
              <a:spcBef>
                <a:spcPts val="0"/>
              </a:spcBef>
              <a:buClrTx/>
              <a:buSzTx/>
              <a:buNone/>
              <a:defRPr sz="2600">
                <a:latin typeface="Zapfino"/>
                <a:ea typeface="Zapfino"/>
                <a:cs typeface="Zapfino"/>
                <a:sym typeface="Zapfino"/>
              </a:defRPr>
            </a:lvl3pPr>
            <a:lvl4pPr marL="0" indent="685800" algn="ctr">
              <a:spcBef>
                <a:spcPts val="0"/>
              </a:spcBef>
              <a:buClrTx/>
              <a:buSzTx/>
              <a:buNone/>
              <a:defRPr sz="2600">
                <a:latin typeface="Zapfino"/>
                <a:ea typeface="Zapfino"/>
                <a:cs typeface="Zapfino"/>
                <a:sym typeface="Zapfino"/>
              </a:defRPr>
            </a:lvl4pPr>
            <a:lvl5pPr marL="0" indent="914400" algn="ctr">
              <a:spcBef>
                <a:spcPts val="0"/>
              </a:spcBef>
              <a:buClrTx/>
              <a:buSzTx/>
              <a:buNone/>
              <a:defRPr sz="2600">
                <a:latin typeface="Zapfino"/>
                <a:ea typeface="Zapfino"/>
                <a:cs typeface="Zapfino"/>
                <a:sym typeface="Zapfino"/>
              </a:defRPr>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575056"/>
          </a:xfrm>
          <a:prstGeom prst="rect">
            <a:avLst/>
          </a:prstGeom>
        </p:spPr>
        <p:txBody>
          <a:bodyPr anchor="t">
            <a:spAutoFit/>
          </a:bodyPr>
          <a:lstStyle>
            <a:lvl1pPr marL="0" indent="0" algn="ctr">
              <a:spcBef>
                <a:spcPts val="0"/>
              </a:spcBef>
              <a:buClrTx/>
              <a:buSzTx/>
              <a:buNone/>
              <a:defRPr sz="3000"/>
            </a:lvl1pPr>
          </a:lstStyle>
          <a:p>
            <a:pPr/>
            <a:r>
              <a:t>–Johnny Appleseed</a:t>
            </a:r>
          </a:p>
        </p:txBody>
      </p:sp>
      <p:sp>
        <p:nvSpPr>
          <p:cNvPr id="94" name="Shape 94"/>
          <p:cNvSpPr/>
          <p:nvPr>
            <p:ph type="body" sz="quarter" idx="14"/>
          </p:nvPr>
        </p:nvSpPr>
        <p:spPr>
          <a:xfrm>
            <a:off x="1270000" y="4222750"/>
            <a:ext cx="10464800" cy="774700"/>
          </a:xfrm>
          <a:prstGeom prst="rect">
            <a:avLst/>
          </a:prstGeom>
        </p:spPr>
        <p:txBody>
          <a:bodyPr>
            <a:spAutoFit/>
          </a:bodyPr>
          <a:lstStyle>
            <a:lvl1pPr marL="0" indent="0" algn="ctr">
              <a:spcBef>
                <a:spcPts val="2400"/>
              </a:spcBef>
              <a:buClrTx/>
              <a:buSzTx/>
              <a:buNone/>
              <a:defRPr sz="42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a:ln w="25400"/>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Shape 20"/>
          <p:cNvSpPr/>
          <p:nvPr>
            <p:ph type="pic" sz="half" idx="13"/>
          </p:nvPr>
        </p:nvSpPr>
        <p:spPr>
          <a:xfrm>
            <a:off x="2857500" y="698500"/>
            <a:ext cx="7302500" cy="5397500"/>
          </a:xfrm>
          <a:prstGeom prst="rect">
            <a:avLst/>
          </a:prstGeom>
          <a:ln w="9525">
            <a:round/>
          </a:ln>
        </p:spPr>
        <p:txBody>
          <a:bodyPr lIns="91439" tIns="45719" rIns="91439" bIns="45719" anchor="t">
            <a:noAutofit/>
          </a:bodyPr>
          <a:lstStyle/>
          <a:p>
            <a:pPr/>
          </a:p>
        </p:txBody>
      </p:sp>
      <p:sp>
        <p:nvSpPr>
          <p:cNvPr id="21" name="Shape 21"/>
          <p:cNvSpPr/>
          <p:nvPr>
            <p:ph type="title"/>
          </p:nvPr>
        </p:nvSpPr>
        <p:spPr>
          <a:xfrm>
            <a:off x="1104900" y="6248400"/>
            <a:ext cx="10795000" cy="1397000"/>
          </a:xfrm>
          <a:prstGeom prst="rect">
            <a:avLst/>
          </a:prstGeom>
        </p:spPr>
        <p:txBody>
          <a:bodyPr/>
          <a:lstStyle/>
          <a:p>
            <a:pPr/>
            <a:r>
              <a:t>Title Text</a:t>
            </a:r>
          </a:p>
        </p:txBody>
      </p:sp>
      <p:sp>
        <p:nvSpPr>
          <p:cNvPr id="22" name="Shape 22"/>
          <p:cNvSpPr/>
          <p:nvPr>
            <p:ph type="body" sz="quarter" idx="1"/>
          </p:nvPr>
        </p:nvSpPr>
        <p:spPr>
          <a:xfrm>
            <a:off x="1104900" y="7632700"/>
            <a:ext cx="10795000" cy="13970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228600" algn="ctr">
              <a:spcBef>
                <a:spcPts val="0"/>
              </a:spcBef>
              <a:buClrTx/>
              <a:buSzTx/>
              <a:buNone/>
              <a:defRPr sz="2600">
                <a:latin typeface="Zapfino"/>
                <a:ea typeface="Zapfino"/>
                <a:cs typeface="Zapfino"/>
                <a:sym typeface="Zapfino"/>
              </a:defRPr>
            </a:lvl2pPr>
            <a:lvl3pPr marL="0" indent="457200" algn="ctr">
              <a:spcBef>
                <a:spcPts val="0"/>
              </a:spcBef>
              <a:buClrTx/>
              <a:buSzTx/>
              <a:buNone/>
              <a:defRPr sz="2600">
                <a:latin typeface="Zapfino"/>
                <a:ea typeface="Zapfino"/>
                <a:cs typeface="Zapfino"/>
                <a:sym typeface="Zapfino"/>
              </a:defRPr>
            </a:lvl3pPr>
            <a:lvl4pPr marL="0" indent="685800" algn="ctr">
              <a:spcBef>
                <a:spcPts val="0"/>
              </a:spcBef>
              <a:buClrTx/>
              <a:buSzTx/>
              <a:buNone/>
              <a:defRPr sz="2600">
                <a:latin typeface="Zapfino"/>
                <a:ea typeface="Zapfino"/>
                <a:cs typeface="Zapfino"/>
                <a:sym typeface="Zapfino"/>
              </a:defRPr>
            </a:lvl4pPr>
            <a:lvl5pPr marL="0" indent="914400" algn="ctr">
              <a:spcBef>
                <a:spcPts val="0"/>
              </a:spcBef>
              <a:buClrTx/>
              <a:buSzTx/>
              <a:buNone/>
              <a:defRPr sz="2600">
                <a:latin typeface="Zapfino"/>
                <a:ea typeface="Zapfino"/>
                <a:cs typeface="Zapfino"/>
                <a:sym typeface="Zapfino"/>
              </a:defRPr>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104900" y="3098800"/>
            <a:ext cx="10795000" cy="3556000"/>
          </a:xfrm>
          <a:prstGeom prst="rect">
            <a:avLst/>
          </a:prstGeom>
        </p:spPr>
        <p:txBody>
          <a:bodyPr/>
          <a:lstStyle>
            <a:lvl1pPr>
              <a:defRPr sz="6000"/>
            </a:lvl1p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3070" y="1432209"/>
            <a:ext cx="5461001" cy="6985001"/>
          </a:xfrm>
          <a:prstGeom prst="rect">
            <a:avLst/>
          </a:prstGeom>
          <a:ln w="9525">
            <a:round/>
          </a:ln>
        </p:spPr>
        <p:txBody>
          <a:bodyPr lIns="91439" tIns="45719" rIns="91439" bIns="45719" anchor="t">
            <a:noAutofit/>
          </a:bodyPr>
          <a:lstStyle/>
          <a:p>
            <a:pPr/>
          </a:p>
        </p:txBody>
      </p:sp>
      <p:sp>
        <p:nvSpPr>
          <p:cNvPr id="39" name="Shape 39"/>
          <p:cNvSpPr/>
          <p:nvPr>
            <p:ph type="title"/>
          </p:nvPr>
        </p:nvSpPr>
        <p:spPr>
          <a:xfrm>
            <a:off x="635000" y="1473200"/>
            <a:ext cx="5715000" cy="33147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635000" y="4940300"/>
            <a:ext cx="5715000" cy="36068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228600" algn="ctr">
              <a:spcBef>
                <a:spcPts val="0"/>
              </a:spcBef>
              <a:buClrTx/>
              <a:buSzTx/>
              <a:buNone/>
              <a:defRPr sz="2600">
                <a:latin typeface="Zapfino"/>
                <a:ea typeface="Zapfino"/>
                <a:cs typeface="Zapfino"/>
                <a:sym typeface="Zapfino"/>
              </a:defRPr>
            </a:lvl2pPr>
            <a:lvl3pPr marL="0" indent="457200" algn="ctr">
              <a:spcBef>
                <a:spcPts val="0"/>
              </a:spcBef>
              <a:buClrTx/>
              <a:buSzTx/>
              <a:buNone/>
              <a:defRPr sz="2600">
                <a:latin typeface="Zapfino"/>
                <a:ea typeface="Zapfino"/>
                <a:cs typeface="Zapfino"/>
                <a:sym typeface="Zapfino"/>
              </a:defRPr>
            </a:lvl3pPr>
            <a:lvl4pPr marL="0" indent="685800" algn="ctr">
              <a:spcBef>
                <a:spcPts val="0"/>
              </a:spcBef>
              <a:buClrTx/>
              <a:buSzTx/>
              <a:buNone/>
              <a:defRPr sz="2600">
                <a:latin typeface="Zapfino"/>
                <a:ea typeface="Zapfino"/>
                <a:cs typeface="Zapfino"/>
                <a:sym typeface="Zapfino"/>
              </a:defRPr>
            </a:lvl4pPr>
            <a:lvl5pPr marL="0" indent="914400" algn="ctr">
              <a:spcBef>
                <a:spcPts val="0"/>
              </a:spcBef>
              <a:buClrTx/>
              <a:buSzTx/>
              <a:buNone/>
              <a:defRPr sz="2600">
                <a:latin typeface="Zapfino"/>
                <a:ea typeface="Zapfino"/>
                <a:cs typeface="Zapfino"/>
                <a:sym typeface="Zapfino"/>
              </a:defRPr>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xfrm>
            <a:off x="1104900" y="3022600"/>
            <a:ext cx="10795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quarter" idx="13"/>
          </p:nvPr>
        </p:nvSpPr>
        <p:spPr>
          <a:xfrm>
            <a:off x="7581900" y="3022600"/>
            <a:ext cx="4318000" cy="5715000"/>
          </a:xfrm>
          <a:prstGeom prst="rect">
            <a:avLst/>
          </a:prstGeom>
          <a:ln w="9525">
            <a:round/>
          </a:ln>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104900" y="3022600"/>
            <a:ext cx="5397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7835900" y="4974535"/>
            <a:ext cx="4508500" cy="4140201"/>
          </a:xfrm>
          <a:prstGeom prst="rect">
            <a:avLst/>
          </a:prstGeom>
          <a:ln w="9525">
            <a:round/>
          </a:ln>
        </p:spPr>
        <p:txBody>
          <a:bodyPr lIns="91439" tIns="45719" rIns="91439" bIns="45719" anchor="t">
            <a:noAutofit/>
          </a:bodyPr>
          <a:lstStyle/>
          <a:p>
            <a:pPr/>
          </a:p>
        </p:txBody>
      </p:sp>
      <p:sp>
        <p:nvSpPr>
          <p:cNvPr id="84" name="Shape 84"/>
          <p:cNvSpPr/>
          <p:nvPr>
            <p:ph type="pic" sz="quarter" idx="14"/>
          </p:nvPr>
        </p:nvSpPr>
        <p:spPr>
          <a:xfrm>
            <a:off x="7835900" y="626165"/>
            <a:ext cx="4508500" cy="4152901"/>
          </a:xfrm>
          <a:prstGeom prst="rect">
            <a:avLst/>
          </a:prstGeom>
          <a:ln w="9525">
            <a:round/>
          </a:ln>
        </p:spPr>
        <p:txBody>
          <a:bodyPr lIns="91439" tIns="45719" rIns="91439" bIns="45719" anchor="t">
            <a:noAutofit/>
          </a:bodyPr>
          <a:lstStyle/>
          <a:p>
            <a:pPr/>
          </a:p>
        </p:txBody>
      </p:sp>
      <p:sp>
        <p:nvSpPr>
          <p:cNvPr id="85" name="Shape 85"/>
          <p:cNvSpPr/>
          <p:nvPr>
            <p:ph type="pic" idx="15"/>
          </p:nvPr>
        </p:nvSpPr>
        <p:spPr>
          <a:xfrm>
            <a:off x="609600" y="631776"/>
            <a:ext cx="7035800" cy="8496301"/>
          </a:xfrm>
          <a:prstGeom prst="rect">
            <a:avLst/>
          </a:prstGeom>
          <a:ln w="9525">
            <a:round/>
          </a:ln>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1104900" y="939800"/>
            <a:ext cx="10795000" cy="787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1104900" y="571500"/>
            <a:ext cx="10795000" cy="2362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p:nvPr>
            <p:ph type="sldNum" sz="quarter" idx="2"/>
          </p:nvPr>
        </p:nvSpPr>
        <p:spPr>
          <a:xfrm>
            <a:off x="6311798" y="9321800"/>
            <a:ext cx="368504" cy="425857"/>
          </a:xfrm>
          <a:prstGeom prst="rect">
            <a:avLst/>
          </a:prstGeom>
          <a:ln w="12700">
            <a:miter lim="400000"/>
          </a:ln>
        </p:spPr>
        <p:txBody>
          <a:bodyPr wrap="none" lIns="50800" tIns="50800" rIns="50800" bIns="50800">
            <a:spAutoFit/>
          </a:bodyPr>
          <a:lstStyle>
            <a:lvl1pPr>
              <a:defRPr b="1" sz="1800">
                <a:solidFill>
                  <a:srgbClr val="51573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9pPr>
    </p:titleStyle>
    <p:bodyStyle>
      <a:lvl1pPr marL="381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1pPr>
      <a:lvl2pPr marL="762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2pPr>
      <a:lvl3pPr marL="1143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3pPr>
      <a:lvl4pPr marL="1524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4pPr>
      <a:lvl5pPr marL="1905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5pPr>
      <a:lvl6pPr marL="2286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6pPr>
      <a:lvl7pPr marL="2667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7pPr>
      <a:lvl8pPr marL="3048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8pPr>
      <a:lvl9pPr marL="3429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9pPr>
    </p:bodyStyle>
    <p:otherStyle>
      <a:lvl1pPr marL="0" marR="0" indent="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1pPr>
      <a:lvl2pPr marL="0" marR="0" indent="22860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2pPr>
      <a:lvl3pPr marL="0" marR="0" indent="45720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3pPr>
      <a:lvl4pPr marL="0" marR="0" indent="68580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4pPr>
      <a:lvl5pPr marL="0" marR="0" indent="91440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5pPr>
      <a:lvl6pPr marL="0" marR="0" indent="114300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6pPr>
      <a:lvl7pPr marL="0" marR="0" indent="137160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7pPr>
      <a:lvl8pPr marL="0" marR="0" indent="160020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8pPr>
      <a:lvl9pPr marL="0" marR="0" indent="182880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p>
            <a:pPr/>
            <a:r>
              <a:t>The Roman Army</a:t>
            </a:r>
          </a:p>
        </p:txBody>
      </p:sp>
      <p:sp>
        <p:nvSpPr>
          <p:cNvPr id="120" name="Shape 120"/>
          <p:cNvSpPr/>
          <p:nvPr>
            <p:ph type="subTitle" sz="quarter" idx="1"/>
          </p:nvPr>
        </p:nvSpPr>
        <p:spPr>
          <a:prstGeom prst="rect">
            <a:avLst/>
          </a:prstGeom>
        </p:spPr>
        <p:txBody>
          <a:bodyPr/>
          <a:lstStyle/>
          <a:p>
            <a:pPr/>
            <a:r>
              <a:t>A Force to be reckoned with</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p:nvPr>
        </p:nvSpPr>
        <p:spPr>
          <a:prstGeom prst="rect">
            <a:avLst/>
          </a:prstGeom>
        </p:spPr>
        <p:txBody>
          <a:bodyPr/>
          <a:lstStyle/>
          <a:p>
            <a:pPr defTabSz="508254">
              <a:defRPr sz="6612"/>
            </a:pPr>
            <a:r>
              <a:t>Palybius, </a:t>
            </a:r>
            <a:r>
              <a:rPr i="1"/>
              <a:t>History of the World 6.22-24,26,31,33,34,37-39.</a:t>
            </a:r>
          </a:p>
        </p:txBody>
      </p:sp>
      <p:sp>
        <p:nvSpPr>
          <p:cNvPr id="123" name="Shape 123"/>
          <p:cNvSpPr/>
          <p:nvPr>
            <p:ph type="body" idx="1"/>
          </p:nvPr>
        </p:nvSpPr>
        <p:spPr>
          <a:prstGeom prst="rect">
            <a:avLst/>
          </a:prstGeom>
        </p:spPr>
        <p:txBody>
          <a:bodyPr/>
          <a:lstStyle/>
          <a:p>
            <a:pPr marL="285750" indent="-285750" defTabSz="438150">
              <a:spcBef>
                <a:spcPts val="2400"/>
              </a:spcBef>
              <a:buBlip>
                <a:blip r:embed="rId2"/>
              </a:buBlip>
              <a:defRPr sz="2700"/>
            </a:pPr>
            <a:r>
              <a:t>The youngest soldiers, the </a:t>
            </a:r>
            <a:r>
              <a:rPr i="1" u="sng"/>
              <a:t>velites,</a:t>
            </a:r>
            <a:r>
              <a:t> are ordered to carry a sword, javelins and a small shield. The shield is of durable construction and of sufficient size to offer protection, being round and measuring three feet in diameter. They are also equipped with a plain helmet, sometimes covering it with a wolf’s skin or something of this sort, both to protect it and at the same time to make it distinct so that those men who are stoutly bearing the brunt of the battle, and those who are not, will be clearly visible to their officers. The wooden shaft of the javelins is about two cubits in length and the width of a finger in breath. The tip is a span long and sharpened to such a fine point that it is necessarily bent by the first impact and the enemy cannot then hurl it back. Otherwise the javelin could be used by both sides. </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p:nvPr>
        </p:nvSpPr>
        <p:spPr>
          <a:prstGeom prst="rect">
            <a:avLst/>
          </a:prstGeom>
        </p:spPr>
        <p:txBody>
          <a:bodyPr/>
          <a:lstStyle/>
          <a:p>
            <a:pPr defTabSz="543305">
              <a:defRPr sz="7068"/>
            </a:pPr>
            <a:r>
              <a:t>Polybius , </a:t>
            </a:r>
            <a:r>
              <a:rPr i="1"/>
              <a:t>History of the World, (con.)</a:t>
            </a:r>
          </a:p>
        </p:txBody>
      </p:sp>
      <p:sp>
        <p:nvSpPr>
          <p:cNvPr id="126" name="Shape 126"/>
          <p:cNvSpPr/>
          <p:nvPr>
            <p:ph type="body" idx="1"/>
          </p:nvPr>
        </p:nvSpPr>
        <p:spPr>
          <a:prstGeom prst="rect">
            <a:avLst/>
          </a:prstGeom>
        </p:spPr>
        <p:txBody>
          <a:bodyPr/>
          <a:lstStyle/>
          <a:p>
            <a:pPr marL="320039" indent="-320039" defTabSz="490727">
              <a:spcBef>
                <a:spcPts val="2600"/>
              </a:spcBef>
              <a:buBlip>
                <a:blip r:embed="rId2"/>
              </a:buBlip>
              <a:defRPr sz="3024"/>
            </a:pPr>
            <a:r>
              <a:t>The men next in age, the </a:t>
            </a:r>
            <a:r>
              <a:rPr i="1" u="sng"/>
              <a:t>hastai</a:t>
            </a:r>
            <a:r>
              <a:rPr i="1"/>
              <a:t>, </a:t>
            </a:r>
            <a:r>
              <a:t>are ordered to wear a panoply. The Roman panoply consists of: (1) an oblong shield, which is two and a half feel in width and four feet in length. The thickness at the rim is one palm’s breadth. It is constructed of two sheets of wood fastened with glue. The outer surface is covered first with linen cloth and then with calfskin. A strip of iron is placed on the upper and lower rims to protect it from the downward thrusts of swords and [from damage] when it is propped on the ground. It is also has an iron boss attached to it which deflects direct hits by stones, pikes, and heavy missiles in general. </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prstGeom prst="rect">
            <a:avLst/>
          </a:prstGeom>
        </p:spPr>
        <p:txBody>
          <a:bodyPr/>
          <a:lstStyle/>
          <a:p>
            <a:pPr/>
            <a:r>
              <a:t>Roman panoply (con.)</a:t>
            </a:r>
          </a:p>
        </p:txBody>
      </p:sp>
      <p:sp>
        <p:nvSpPr>
          <p:cNvPr id="129" name="Shape 129"/>
          <p:cNvSpPr/>
          <p:nvPr>
            <p:ph type="body" idx="1"/>
          </p:nvPr>
        </p:nvSpPr>
        <p:spPr>
          <a:prstGeom prst="rect">
            <a:avLst/>
          </a:prstGeom>
        </p:spPr>
        <p:txBody>
          <a:bodyPr/>
          <a:lstStyle>
            <a:lvl1pPr>
              <a:buBlip>
                <a:blip r:embed="rId2"/>
              </a:buBlip>
            </a:lvl1pPr>
          </a:lstStyle>
          <a:p>
            <a:pPr/>
            <a:r>
              <a:t>(2) A sword, which is carried on the left thigh and called a Spanish sword. It has a blade which is sharp on both edges, and this suitable for upward and downward thrusts, and which is strong and stable. </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prstGeom prst="rect">
            <a:avLst/>
          </a:prstGeom>
        </p:spPr>
        <p:txBody>
          <a:bodyPr/>
          <a:lstStyle/>
          <a:p>
            <a:pPr/>
            <a:r>
              <a:t>Roman Panoply (con.)</a:t>
            </a:r>
          </a:p>
        </p:txBody>
      </p:sp>
      <p:sp>
        <p:nvSpPr>
          <p:cNvPr id="132" name="Shape 132"/>
          <p:cNvSpPr/>
          <p:nvPr>
            <p:ph type="body" idx="1"/>
          </p:nvPr>
        </p:nvSpPr>
        <p:spPr>
          <a:prstGeom prst="rect">
            <a:avLst/>
          </a:prstGeom>
        </p:spPr>
        <p:txBody>
          <a:bodyPr/>
          <a:lstStyle/>
          <a:p>
            <a:pPr>
              <a:buBlip>
                <a:blip r:embed="rId2"/>
              </a:buBlip>
            </a:pPr>
            <a:r>
              <a:t>(3) Two javelins</a:t>
            </a:r>
          </a:p>
          <a:p>
            <a:pPr lvl="1">
              <a:buBlip>
                <a:blip r:embed="rId2"/>
              </a:buBlip>
            </a:pPr>
            <a:r>
              <a:t>There are two types of javelins: thick ones and thin ones… Each is fitted with a barbed iron head which is the same length as the wooden shaft.</a:t>
            </a:r>
          </a:p>
          <a:p>
            <a:pPr>
              <a:buBlip>
                <a:blip r:embed="rId2"/>
              </a:buBlip>
            </a:pPr>
            <a:r>
              <a:t>(4) One brass helment</a:t>
            </a:r>
          </a:p>
          <a:p>
            <a:pPr>
              <a:buBlip>
                <a:blip r:embed="rId2"/>
              </a:buBlip>
            </a:pPr>
            <a:r>
              <a:t>(5) Greaves. </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prstGeom prst="rect">
            <a:avLst/>
          </a:prstGeom>
        </p:spPr>
        <p:txBody>
          <a:bodyPr/>
          <a:lstStyle/>
          <a:p>
            <a:pPr/>
            <a:r>
              <a:t>Roman Panoply (con.)</a:t>
            </a:r>
          </a:p>
        </p:txBody>
      </p:sp>
      <p:sp>
        <p:nvSpPr>
          <p:cNvPr id="135" name="Shape 135"/>
          <p:cNvSpPr/>
          <p:nvPr>
            <p:ph type="body" idx="1"/>
          </p:nvPr>
        </p:nvSpPr>
        <p:spPr>
          <a:prstGeom prst="rect">
            <a:avLst/>
          </a:prstGeom>
        </p:spPr>
        <p:txBody>
          <a:bodyPr/>
          <a:lstStyle>
            <a:lvl1pPr>
              <a:buBlip>
                <a:blip r:embed="rId2"/>
              </a:buBlip>
            </a:lvl1pPr>
          </a:lstStyle>
          <a:p>
            <a:pPr/>
            <a:r>
              <a:t>In addition to all this, they adorn their helmets with a crown of feathers- three purple or black feathers standing straight up, about a cubit in height- which, since it is placed on the top of the head, above all the other arms makes the soldier appear twice his real size and gives him a fine appearance, guaranteed to strike terror in the enemy.</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prstGeom prst="rect">
            <a:avLst/>
          </a:prstGeom>
        </p:spPr>
        <p:txBody>
          <a:bodyPr/>
          <a:lstStyle/>
          <a:p>
            <a:pPr defTabSz="543305">
              <a:defRPr sz="7068"/>
            </a:pPr>
            <a:r>
              <a:t>Polybius, </a:t>
            </a:r>
            <a:r>
              <a:rPr i="1"/>
              <a:t>History of the World (con.)</a:t>
            </a:r>
          </a:p>
        </p:txBody>
      </p:sp>
      <p:sp>
        <p:nvSpPr>
          <p:cNvPr id="138" name="Shape 138"/>
          <p:cNvSpPr/>
          <p:nvPr>
            <p:ph type="body" idx="1"/>
          </p:nvPr>
        </p:nvSpPr>
        <p:spPr>
          <a:prstGeom prst="rect">
            <a:avLst/>
          </a:prstGeom>
        </p:spPr>
        <p:txBody>
          <a:bodyPr/>
          <a:lstStyle/>
          <a:p>
            <a:pPr marL="369570" indent="-369570" defTabSz="566674">
              <a:spcBef>
                <a:spcPts val="3100"/>
              </a:spcBef>
              <a:buBlip>
                <a:blip r:embed="rId2"/>
              </a:buBlip>
              <a:defRPr sz="3492"/>
            </a:pPr>
            <a:r>
              <a:t>Most soldiers also wear bronze breastplates, one span square, which is placed in front of the heart and therefore called the heart protector. This completes their equipment. Soldiers who have property value of more than 10,000 drachmas (denarius) wear, instead of a heart protector, a protective covering of chain mail. The </a:t>
            </a:r>
            <a:r>
              <a:rPr i="1" u="sng"/>
              <a:t>principles</a:t>
            </a:r>
            <a:r>
              <a:t> and the </a:t>
            </a:r>
            <a:r>
              <a:rPr i="1" u="sng"/>
              <a:t>triarii</a:t>
            </a:r>
            <a:r>
              <a:t> are armed in the same fashion, except that they </a:t>
            </a:r>
            <a:r>
              <a:rPr i="1" u="sng"/>
              <a:t>triarii</a:t>
            </a:r>
            <a:r>
              <a:rPr i="1"/>
              <a:t> </a:t>
            </a:r>
            <a:r>
              <a:t>carry spears instead of javelins. </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body" idx="1"/>
          </p:nvPr>
        </p:nvSpPr>
        <p:spPr>
          <a:prstGeom prst="rect">
            <a:avLst/>
          </a:prstGeom>
        </p:spPr>
        <p:txBody>
          <a:bodyPr/>
          <a:lstStyle/>
          <a:p>
            <a:pPr>
              <a:buBlip>
                <a:blip r:embed="rId2"/>
              </a:buBlip>
            </a:pPr>
            <a:r>
              <a:t>Twenty centurions are selected according to merit from each of the classes mentioned above except the youngest, the </a:t>
            </a:r>
            <a:r>
              <a:rPr i="1" u="sng"/>
              <a:t>velites</a:t>
            </a:r>
            <a:r>
              <a:t>… These officers then choose from the ranks two of the most vigorous and most noble soldiers to be the standard-bearers in each maniple. When both centurions are present in battle, the first centurion commands the right half of the maniple and the second centurion the left, but if one centurion is absent, the remaining centurion commands the whole maniple.</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body" idx="1"/>
          </p:nvPr>
        </p:nvSpPr>
        <p:spPr>
          <a:prstGeom prst="rect">
            <a:avLst/>
          </a:prstGeom>
        </p:spPr>
        <p:txBody>
          <a:bodyPr/>
          <a:lstStyle>
            <a:lvl1pPr>
              <a:buBlip>
                <a:blip r:embed="rId2"/>
              </a:buBlip>
            </a:lvl1pPr>
          </a:lstStyle>
          <a:p>
            <a:pPr/>
            <a:r>
              <a:t>The Romans wish the centurions to be not so much daring and adventurous in spirit but rather steadfast and persevering and with good leadership ability. They do not want men who will rush thoughtlessly into battle or who will initiate the fighting, but rather men who will hold their ground when outnumbered and hard pressed and who'll die at their posts. </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Renaissance">
  <a:themeElements>
    <a:clrScheme name="Renaissance">
      <a:dk1>
        <a:srgbClr val="625B48"/>
      </a:dk1>
      <a:lt1>
        <a:srgbClr val="1A2C62"/>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Didot"/>
        <a:ea typeface="Didot"/>
        <a:cs typeface="Didot"/>
      </a:majorFont>
      <a:minorFont>
        <a:latin typeface="Didot"/>
        <a:ea typeface="Didot"/>
        <a:cs typeface="Didot"/>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2">
              <a:hueOff val="177409"/>
              <a:satOff val="5215"/>
              <a:lumOff val="-9597"/>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Renaissance">
  <a:themeElements>
    <a:clrScheme name="Renaissance">
      <a:dk1>
        <a:srgbClr val="000000"/>
      </a:dk1>
      <a:lt1>
        <a:srgbClr val="FFFFFF"/>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Didot"/>
        <a:ea typeface="Didot"/>
        <a:cs typeface="Didot"/>
      </a:majorFont>
      <a:minorFont>
        <a:latin typeface="Didot"/>
        <a:ea typeface="Didot"/>
        <a:cs typeface="Didot"/>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2">
              <a:hueOff val="177409"/>
              <a:satOff val="5215"/>
              <a:lumOff val="-9597"/>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