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Papyrus"/>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Papyrus"/>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Papyrus"/>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Papyrus"/>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Papyrus"/>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Papyrus"/>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Papyrus"/>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Papyrus"/>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Papyru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noFill/>
        </a:fill>
      </a:tcStyle>
    </a:wholeTbl>
    <a:band2H>
      <a:tcTxStyle b="def" i="def"/>
      <a:tcStyle>
        <a:tcBdr/>
        <a:fill>
          <a:solidFill>
            <a:srgbClr val="FFEBD2">
              <a:alpha val="48000"/>
            </a:srgbClr>
          </a:solidFill>
        </a:fill>
      </a:tcStyle>
    </a:band2H>
    <a:firstCol>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firstCol>
    <a:lastRow>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254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lastRow>
    <a:firstRow>
      <a:tcTxStyle b="off" i="off">
        <a:fontRef idx="minor">
          <a:srgbClr val="3E231A"/>
        </a:fontRef>
        <a:srgbClr val="3E231A"/>
      </a:tcTxStyle>
      <a:tcStyle>
        <a:tcBdr>
          <a:left>
            <a:ln w="12700" cap="flat">
              <a:solidFill>
                <a:srgbClr val="3E231A"/>
              </a:solidFill>
              <a:prstDash val="solid"/>
              <a:miter lim="400000"/>
            </a:ln>
          </a:left>
          <a:right>
            <a:ln w="12700" cap="flat">
              <a:solidFill>
                <a:srgbClr val="3E231A"/>
              </a:solidFill>
              <a:prstDash val="solid"/>
              <a:miter lim="400000"/>
            </a:ln>
          </a:right>
          <a:top>
            <a:ln w="12700" cap="flat">
              <a:solidFill>
                <a:srgbClr val="3E231A"/>
              </a:solidFill>
              <a:prstDash val="solid"/>
              <a:miter lim="400000"/>
            </a:ln>
          </a:top>
          <a:bottom>
            <a:ln w="25400" cap="flat">
              <a:solidFill>
                <a:srgbClr val="3E231A"/>
              </a:solidFill>
              <a:prstDash val="solid"/>
              <a:miter lim="400000"/>
            </a:ln>
          </a:bottom>
          <a:insideH>
            <a:ln w="12700" cap="flat">
              <a:solidFill>
                <a:srgbClr val="3E231A"/>
              </a:solidFill>
              <a:prstDash val="solid"/>
              <a:miter lim="400000"/>
            </a:ln>
          </a:insideH>
          <a:insideV>
            <a:ln w="12700" cap="flat">
              <a:solidFill>
                <a:srgbClr val="3E231A"/>
              </a:solidFill>
              <a:prstDash val="solid"/>
              <a:miter lim="400000"/>
            </a:ln>
          </a:insideV>
        </a:tcBdr>
        <a:fill>
          <a:solidFill>
            <a:srgbClr val="D6A96F">
              <a:alpha val="48000"/>
            </a:srgbClr>
          </a:solidFill>
        </a:fill>
      </a:tcStyle>
    </a:firstRow>
  </a:tblStyle>
  <a:tblStyle styleId="{C7B018BB-80A7-4F77-B60F-C8B233D01FF8}"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noFill/>
        </a:fill>
      </a:tcStyle>
    </a:wholeTbl>
    <a:band2H>
      <a:tcTxStyle b="def" i="def"/>
      <a:tcStyle>
        <a:tcBdr/>
        <a:fill>
          <a:solidFill>
            <a:srgbClr val="76654F">
              <a:alpha val="20000"/>
            </a:srgbClr>
          </a:solidFill>
        </a:fill>
      </a:tcStyle>
    </a:band2H>
    <a:firstCol>
      <a:tcTxStyle b="off" i="off">
        <a:fontRef idx="minor">
          <a:srgbClr val="FFFFFF"/>
        </a:fontRef>
        <a:srgbClr val="FFFFFF"/>
      </a:tcTxStyle>
      <a:tcStyle>
        <a:tcBdr>
          <a:left>
            <a:ln w="12700" cap="flat">
              <a:solidFill>
                <a:srgbClr val="3E231A"/>
              </a:solidFill>
              <a:prstDash val="solid"/>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solidFill>
                <a:srgbClr val="3E231A"/>
              </a:solidFill>
              <a:prstDash val="solid"/>
              <a:miter lim="400000"/>
            </a:ln>
          </a:insideV>
        </a:tcBdr>
        <a:fill>
          <a:solidFill>
            <a:srgbClr val="9BA7B4">
              <a:alpha val="9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6F8B9E">
              <a:alpha val="90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6F8B9E">
              <a:alpha val="90000"/>
            </a:srgbClr>
          </a:solidFill>
        </a:fill>
      </a:tcStyle>
    </a:firstRow>
  </a:tblStyle>
  <a:tblStyle styleId="{EEE7283C-3CF3-47DC-8721-378D4A62B228}"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noFill/>
        </a:fill>
      </a:tcStyle>
    </a:wholeTbl>
    <a:band2H>
      <a:tcTxStyle b="def" i="def"/>
      <a:tcStyle>
        <a:tcBdr/>
        <a:fill>
          <a:solidFill>
            <a:srgbClr val="B1A596">
              <a:alpha val="20000"/>
            </a:srgbClr>
          </a:solidFill>
        </a:fill>
      </a:tcStyle>
    </a:band2H>
    <a:firstCol>
      <a:tcTxStyle b="off" i="off">
        <a:fontRef idx="minor">
          <a:srgbClr val="3E231A"/>
        </a:fontRef>
        <a:srgbClr val="3E231A"/>
      </a:tcTxStyle>
      <a:tcStyle>
        <a:tcBdr>
          <a:left>
            <a:ln w="12700" cap="flat">
              <a:solidFill>
                <a:srgbClr val="3D231A"/>
              </a:solidFill>
              <a:prstDash val="solid"/>
              <a:miter lim="400000"/>
            </a:ln>
          </a:left>
          <a:right>
            <a:ln w="12700" cap="flat">
              <a:solidFill>
                <a:srgbClr val="3D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CA581">
              <a:alpha val="50000"/>
            </a:srgbClr>
          </a:solidFill>
        </a:fill>
      </a:tcStyle>
    </a:firstCol>
    <a:lastRow>
      <a:tcTxStyle b="off" i="off">
        <a:fontRef idx="minor">
          <a:srgbClr val="3E231A"/>
        </a:fontRef>
        <a:srgbClr val="3E231A"/>
      </a:tcTxStyle>
      <a:tcStyle>
        <a:tcBdr>
          <a:left>
            <a:ln w="12700" cap="flat">
              <a:noFill/>
              <a:miter lim="400000"/>
            </a:ln>
          </a:left>
          <a:right>
            <a:ln w="12700" cap="flat">
              <a:noFill/>
              <a:miter lim="400000"/>
            </a:ln>
          </a:right>
          <a:top>
            <a:ln w="254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D231A"/>
              </a:solidFill>
              <a:prstDash val="solid"/>
              <a:miter lim="400000"/>
            </a:ln>
          </a:top>
          <a:bottom>
            <a:ln w="12700" cap="flat">
              <a:solidFill>
                <a:srgbClr val="3D231A"/>
              </a:solidFill>
              <a:prstDash val="solid"/>
              <a:miter lim="400000"/>
            </a:ln>
          </a:bottom>
          <a:insideH>
            <a:ln w="12700" cap="flat">
              <a:solidFill>
                <a:srgbClr val="3D231A"/>
              </a:solidFill>
              <a:prstDash val="solid"/>
              <a:miter lim="400000"/>
            </a:ln>
          </a:insideH>
          <a:insideV>
            <a:ln w="12700" cap="flat">
              <a:noFill/>
              <a:miter lim="400000"/>
            </a:ln>
          </a:insideV>
        </a:tcBdr>
        <a:fill>
          <a:solidFill>
            <a:srgbClr val="A56333">
              <a:alpha val="75000"/>
            </a:srgbClr>
          </a:solidFill>
        </a:fill>
      </a:tcStyle>
    </a:firstRow>
  </a:tblStyle>
  <a:tblStyle styleId="{CF821DB8-F4EB-4A41-A1BA-3FCAFE7338EE}"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solidFill>
                <a:srgbClr val="3E231A"/>
              </a:solidFill>
              <a:prstDash val="solid"/>
              <a:miter lim="400000"/>
            </a:ln>
          </a:insideH>
          <a:insideV>
            <a:ln w="12700" cap="flat">
              <a:noFill/>
              <a:miter lim="400000"/>
            </a:ln>
          </a:insideV>
        </a:tcBdr>
        <a:fill>
          <a:solidFill>
            <a:srgbClr val="C19B68">
              <a:alpha val="50000"/>
            </a:srgbClr>
          </a:solidFill>
        </a:fill>
      </a:tcStyle>
    </a:wholeTbl>
    <a:band2H>
      <a:tcTxStyle b="def" i="def"/>
      <a:tcStyle>
        <a:tcBdr/>
        <a:fill>
          <a:solidFill>
            <a:srgbClr val="C09B6C">
              <a:alpha val="26000"/>
            </a:srgbClr>
          </a:solidFill>
        </a:fill>
      </a:tcStyle>
    </a:band2H>
    <a:firstCol>
      <a:tcTxStyle b="off" i="off">
        <a:fontRef idx="minor">
          <a:srgbClr val="FFFFFF"/>
        </a:fontRef>
        <a:srgbClr val="FFFFFF"/>
      </a:tcTxStyle>
      <a:tcStyle>
        <a:tcBdr>
          <a:left>
            <a:ln w="12700" cap="flat">
              <a:solidFill>
                <a:srgbClr val="3E231A"/>
              </a:solidFill>
              <a:prstDash val="solid"/>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45C39">
              <a:alpha val="8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solidFill>
            <a:srgbClr val="A77A48">
              <a:alpha val="81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solidFill>
            <a:srgbClr val="633E29">
              <a:alpha val="85000"/>
            </a:srgbClr>
          </a:solidFill>
        </a:fill>
      </a:tcStyle>
    </a:firstRow>
  </a:tblStyle>
  <a:tblStyle styleId="{33BA23B1-9221-436E-865A-0063620EA4FD}" styleName="">
    <a:tblBg/>
    <a:wholeTbl>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solidFill>
                <a:srgbClr val="828D8E"/>
              </a:solidFill>
              <a:prstDash val="solid"/>
              <a:miter lim="400000"/>
            </a:ln>
          </a:insideH>
          <a:insideV>
            <a:ln w="12700" cap="flat">
              <a:noFill/>
              <a:miter lim="400000"/>
            </a:ln>
          </a:insideV>
        </a:tcBdr>
        <a:fill>
          <a:noFill/>
        </a:fill>
      </a:tcStyle>
    </a:wholeTbl>
    <a:band2H>
      <a:tcTxStyle b="def" i="def"/>
      <a:tcStyle>
        <a:tcBdr/>
        <a:fill>
          <a:solidFill>
            <a:srgbClr val="76654F">
              <a:alpha val="20000"/>
            </a:srgbClr>
          </a:solidFill>
        </a:fill>
      </a:tcStyle>
    </a:band2H>
    <a:firstCol>
      <a:tcTxStyle b="off" i="off">
        <a:fontRef idx="minor">
          <a:srgbClr val="3E231A"/>
        </a:fontRef>
        <a:srgbClr val="3E231A"/>
      </a:tcTxStyle>
      <a:tcStyle>
        <a:tcBdr>
          <a:left>
            <a:ln w="12700" cap="flat">
              <a:solidFill>
                <a:srgbClr val="828D8E"/>
              </a:solidFill>
              <a:prstDash val="solid"/>
              <a:miter lim="400000"/>
            </a:ln>
          </a:left>
          <a:right>
            <a:ln w="12700" cap="flat">
              <a:solidFill>
                <a:srgbClr val="828D8E"/>
              </a:solidFill>
              <a:prstDash val="solid"/>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solidFill>
                <a:srgbClr val="828D8E"/>
              </a:solidFill>
              <a:prstDash val="solid"/>
              <a:miter lim="400000"/>
            </a:ln>
          </a:insideH>
          <a:insideV>
            <a:ln w="12700" cap="flat">
              <a:noFill/>
              <a:miter lim="400000"/>
            </a:ln>
          </a:insideV>
        </a:tcBdr>
        <a:fill>
          <a:solidFill>
            <a:srgbClr val="E6DFD8">
              <a:alpha val="61000"/>
            </a:srgbClr>
          </a:solidFill>
        </a:fill>
      </a:tcStyle>
    </a:firstCol>
    <a:lastRow>
      <a:tcTxStyle b="off" i="off">
        <a:fontRef idx="minor">
          <a:srgbClr val="3E231A"/>
        </a:fontRef>
        <a:srgbClr val="3E231A"/>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noFill/>
              <a:miter lim="400000"/>
            </a:ln>
          </a:insideH>
          <a:insideV>
            <a:ln w="12700" cap="flat">
              <a:noFill/>
              <a:miter lim="400000"/>
            </a:ln>
          </a:insideV>
        </a:tcBdr>
        <a:fill>
          <a:solidFill>
            <a:srgbClr val="E6DFD8">
              <a:alpha val="61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828D8E"/>
              </a:solidFill>
              <a:prstDash val="solid"/>
              <a:miter lim="400000"/>
            </a:ln>
          </a:top>
          <a:bottom>
            <a:ln w="12700" cap="flat">
              <a:solidFill>
                <a:srgbClr val="828D8E"/>
              </a:solidFill>
              <a:prstDash val="solid"/>
              <a:miter lim="400000"/>
            </a:ln>
          </a:bottom>
          <a:insideH>
            <a:ln w="12700" cap="flat">
              <a:noFill/>
              <a:miter lim="400000"/>
            </a:ln>
          </a:insideH>
          <a:insideV>
            <a:ln w="12700" cap="flat">
              <a:noFill/>
              <a:miter lim="400000"/>
            </a:ln>
          </a:insideV>
        </a:tcBdr>
        <a:fill>
          <a:solidFill>
            <a:srgbClr val="5D5E5F"/>
          </a:solidFill>
        </a:fill>
      </a:tcStyle>
    </a:firstRow>
  </a:tblStyle>
  <a:tblStyle styleId="{2708684C-4D16-4618-839F-0558EEFCDFE6}" styleName="">
    <a:tblBg/>
    <a:wholeTbl>
      <a:tcTxStyle b="off" i="off">
        <a:fontRef idx="minor">
          <a:srgbClr val="232323"/>
        </a:fontRef>
        <a:srgbClr val="232323"/>
      </a:tcTxStyle>
      <a:tcStyle>
        <a:tcBdr>
          <a:left>
            <a:ln w="12700" cap="flat">
              <a:solidFill>
                <a:srgbClr val="83867F"/>
              </a:solidFill>
              <a:custDash>
                <a:ds d="200000" sp="200000"/>
              </a:custDash>
              <a:miter lim="400000"/>
            </a:ln>
          </a:left>
          <a:right>
            <a:ln w="12700" cap="flat">
              <a:solidFill>
                <a:srgbClr val="83867F"/>
              </a:solidFill>
              <a:custDash>
                <a:ds d="200000" sp="200000"/>
              </a:custDash>
              <a:miter lim="400000"/>
            </a:ln>
          </a:right>
          <a:top>
            <a:ln w="12700" cap="flat">
              <a:solidFill>
                <a:srgbClr val="83867F"/>
              </a:solidFill>
              <a:custDash>
                <a:ds d="200000" sp="200000"/>
              </a:custDash>
              <a:miter lim="400000"/>
            </a:ln>
          </a:top>
          <a:bottom>
            <a:ln w="12700" cap="flat">
              <a:solidFill>
                <a:srgbClr val="83867F"/>
              </a:solidFill>
              <a:custDash>
                <a:ds d="200000" sp="200000"/>
              </a:custDash>
              <a:miter lim="400000"/>
            </a:ln>
          </a:bottom>
          <a:insideH>
            <a:ln w="12700" cap="flat">
              <a:solidFill>
                <a:srgbClr val="83867F"/>
              </a:solidFill>
              <a:custDash>
                <a:ds d="200000" sp="200000"/>
              </a:custDash>
              <a:miter lim="400000"/>
            </a:ln>
          </a:insideH>
          <a:insideV>
            <a:ln w="12700" cap="flat">
              <a:solidFill>
                <a:srgbClr val="83867F"/>
              </a:solidFill>
              <a:custDash>
                <a:ds d="200000" sp="200000"/>
              </a:custDash>
              <a:miter lim="400000"/>
            </a:ln>
          </a:insideV>
        </a:tcBdr>
        <a:fill>
          <a:noFill/>
        </a:fill>
      </a:tcStyle>
    </a:wholeTbl>
    <a:band2H>
      <a:tcTxStyle b="def" i="def"/>
      <a:tcStyle>
        <a:tcBdr/>
        <a:fill>
          <a:solidFill>
            <a:srgbClr val="76654F">
              <a:alpha val="20000"/>
            </a:srgbClr>
          </a:solidFill>
        </a:fill>
      </a:tcStyle>
    </a:band2H>
    <a:firstCol>
      <a:tcTxStyle b="off" i="off">
        <a:fontRef idx="minor">
          <a:srgbClr val="232323"/>
        </a:fontRef>
        <a:srgbClr val="232323"/>
      </a:tcTxStyle>
      <a:tcStyle>
        <a:tcBdr>
          <a:left>
            <a:ln w="12700" cap="flat">
              <a:noFill/>
              <a:miter lim="400000"/>
            </a:ln>
          </a:left>
          <a:right>
            <a:ln w="12700" cap="flat">
              <a:solidFill>
                <a:srgbClr val="3E231A"/>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232323"/>
        </a:fontRef>
        <a:srgbClr val="232323"/>
      </a:tcTxStyle>
      <a:tcStyle>
        <a:tcBdr>
          <a:left>
            <a:ln w="12700" cap="flat">
              <a:noFill/>
              <a:miter lim="400000"/>
            </a:ln>
          </a:left>
          <a:right>
            <a:ln w="12700" cap="flat">
              <a:noFill/>
              <a:miter lim="400000"/>
            </a:ln>
          </a:right>
          <a:top>
            <a:ln w="12700" cap="flat">
              <a:solidFill>
                <a:srgbClr val="3E231A"/>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232323"/>
        </a:fontRef>
        <a:srgbClr val="232323"/>
      </a:tcTxStyle>
      <a:tcStyle>
        <a:tcBdr>
          <a:left>
            <a:ln w="12700" cap="flat">
              <a:noFill/>
              <a:miter lim="400000"/>
            </a:ln>
          </a:left>
          <a:right>
            <a:ln w="12700" cap="flat">
              <a:noFill/>
              <a:miter lim="400000"/>
            </a:ln>
          </a:right>
          <a:top>
            <a:ln w="12700" cap="flat">
              <a:noFill/>
              <a:miter lim="400000"/>
            </a:ln>
          </a:top>
          <a:bottom>
            <a:ln w="12700" cap="flat">
              <a:solidFill>
                <a:srgbClr val="3E231A"/>
              </a:solidFill>
              <a:prstDash val="solid"/>
              <a:miter lim="400000"/>
            </a:ln>
          </a:bottom>
          <a:insideH>
            <a:ln w="12700"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1270000" y="1689100"/>
            <a:ext cx="10464800" cy="3467100"/>
          </a:xfrm>
          <a:prstGeom prst="rect">
            <a:avLst/>
          </a:prstGeom>
        </p:spPr>
        <p:txBody>
          <a:bodyPr anchor="b"/>
          <a:lstStyle>
            <a:lvl1pPr algn="ctr"/>
          </a:lstStyle>
          <a:p>
            <a:pPr/>
            <a:r>
              <a:t>Title Text</a:t>
            </a:r>
          </a:p>
        </p:txBody>
      </p:sp>
      <p:sp>
        <p:nvSpPr>
          <p:cNvPr id="12" name="Shape 12"/>
          <p:cNvSpPr/>
          <p:nvPr>
            <p:ph type="body" sz="quarter" idx="1"/>
          </p:nvPr>
        </p:nvSpPr>
        <p:spPr>
          <a:xfrm>
            <a:off x="1270000" y="5181600"/>
            <a:ext cx="10464800" cy="14605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270000" y="4267200"/>
            <a:ext cx="10464800" cy="850900"/>
          </a:xfrm>
          <a:prstGeom prst="rect">
            <a:avLst/>
          </a:prstGeom>
        </p:spPr>
        <p:txBody>
          <a:bodyPr>
            <a:spAutoFit/>
          </a:bodyPr>
          <a:lstStyle>
            <a:lvl1pPr marL="0" indent="0" algn="ctr">
              <a:spcBef>
                <a:spcPts val="0"/>
              </a:spcBef>
              <a:buSzTx/>
              <a:buNone/>
            </a:lvl1pPr>
          </a:lstStyle>
          <a:p>
            <a:pPr/>
            <a:r>
              <a:t>“Type a quote here.”</a:t>
            </a:r>
          </a:p>
        </p:txBody>
      </p:sp>
      <p:sp>
        <p:nvSpPr>
          <p:cNvPr id="94" name="Shape 94"/>
          <p:cNvSpPr/>
          <p:nvPr>
            <p:ph type="body" sz="quarter" idx="14"/>
          </p:nvPr>
        </p:nvSpPr>
        <p:spPr>
          <a:xfrm>
            <a:off x="1270000" y="6362700"/>
            <a:ext cx="10464800" cy="647700"/>
          </a:xfrm>
          <a:prstGeom prst="rect">
            <a:avLst/>
          </a:prstGeom>
        </p:spPr>
        <p:txBody>
          <a:bodyPr anchor="t">
            <a:spAutoFit/>
          </a:bodyPr>
          <a:lstStyle>
            <a:lvl1pPr marL="0" indent="0" algn="ctr">
              <a:spcBef>
                <a:spcPts val="0"/>
              </a:spcBef>
              <a:buSzTx/>
              <a:buNone/>
              <a:defRPr sz="2800"/>
            </a:lvl1pPr>
          </a:lstStyle>
          <a:p>
            <a:pPr/>
            <a:r>
              <a:t>–Johnny Appleseed</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sz="half" idx="13"/>
          </p:nvPr>
        </p:nvSpPr>
        <p:spPr>
          <a:xfrm>
            <a:off x="1573807" y="1421425"/>
            <a:ext cx="9855201" cy="5143501"/>
          </a:xfrm>
          <a:prstGeom prst="rect">
            <a:avLst/>
          </a:prstGeom>
          <a:ln w="9525">
            <a:round/>
          </a:ln>
        </p:spPr>
        <p:txBody>
          <a:bodyPr lIns="91439" tIns="45719" rIns="91439" bIns="45719" anchor="t">
            <a:noAutofit/>
          </a:bodyPr>
          <a:lstStyle/>
          <a:p>
            <a:pPr/>
          </a:p>
        </p:txBody>
      </p:sp>
      <p:sp>
        <p:nvSpPr>
          <p:cNvPr id="21" name="Shape 21"/>
          <p:cNvSpPr/>
          <p:nvPr>
            <p:ph type="title"/>
          </p:nvPr>
        </p:nvSpPr>
        <p:spPr>
          <a:xfrm>
            <a:off x="1270000" y="6680200"/>
            <a:ext cx="10464800" cy="1270000"/>
          </a:xfrm>
          <a:prstGeom prst="rect">
            <a:avLst/>
          </a:prstGeom>
        </p:spPr>
        <p:txBody>
          <a:bodyPr anchor="b"/>
          <a:lstStyle>
            <a:lvl1pPr algn="ctr"/>
          </a:lstStyle>
          <a:p>
            <a:pPr/>
            <a:r>
              <a:t>Title Text</a:t>
            </a:r>
          </a:p>
        </p:txBody>
      </p:sp>
      <p:sp>
        <p:nvSpPr>
          <p:cNvPr id="22" name="Shape 22"/>
          <p:cNvSpPr/>
          <p:nvPr>
            <p:ph type="body" sz="quarter" idx="1"/>
          </p:nvPr>
        </p:nvSpPr>
        <p:spPr>
          <a:xfrm>
            <a:off x="1270000" y="7835900"/>
            <a:ext cx="10464800" cy="14605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1270000" y="3289300"/>
            <a:ext cx="10464800" cy="3175000"/>
          </a:xfrm>
          <a:prstGeom prst="rect">
            <a:avLst/>
          </a:prstGeom>
        </p:spPr>
        <p:txBody>
          <a:bodyPr/>
          <a:lstStyle>
            <a:lvl1pPr algn="ct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75450" y="1408083"/>
            <a:ext cx="4673600" cy="6972301"/>
          </a:xfrm>
          <a:prstGeom prst="rect">
            <a:avLst/>
          </a:prstGeom>
          <a:ln w="9525">
            <a:round/>
          </a:ln>
        </p:spPr>
        <p:txBody>
          <a:bodyPr lIns="91439" tIns="45719" rIns="91439" bIns="45719" anchor="t">
            <a:noAutofit/>
          </a:bodyPr>
          <a:lstStyle/>
          <a:p>
            <a:pPr/>
          </a:p>
        </p:txBody>
      </p:sp>
      <p:sp>
        <p:nvSpPr>
          <p:cNvPr id="39" name="Shape 39"/>
          <p:cNvSpPr/>
          <p:nvPr>
            <p:ph type="title"/>
          </p:nvPr>
        </p:nvSpPr>
        <p:spPr>
          <a:xfrm>
            <a:off x="965200" y="1397000"/>
            <a:ext cx="5600700" cy="4038600"/>
          </a:xfrm>
          <a:prstGeom prst="rect">
            <a:avLst/>
          </a:prstGeom>
        </p:spPr>
        <p:txBody>
          <a:bodyPr anchor="b"/>
          <a:lstStyle>
            <a:lvl1pPr algn="ctr">
              <a:defRPr sz="6800"/>
            </a:lvl1pPr>
          </a:lstStyle>
          <a:p>
            <a:pPr/>
            <a:r>
              <a:t>Title Text</a:t>
            </a:r>
          </a:p>
        </p:txBody>
      </p:sp>
      <p:sp>
        <p:nvSpPr>
          <p:cNvPr id="40" name="Shape 40"/>
          <p:cNvSpPr/>
          <p:nvPr>
            <p:ph type="body" sz="quarter" idx="1"/>
          </p:nvPr>
        </p:nvSpPr>
        <p:spPr>
          <a:xfrm>
            <a:off x="965200" y="5448300"/>
            <a:ext cx="5600700" cy="2933700"/>
          </a:xfrm>
          <a:prstGeom prst="rect">
            <a:avLst/>
          </a:prstGeom>
        </p:spPr>
        <p:txBody>
          <a:bodyPr anchor="t"/>
          <a:lstStyle>
            <a:lvl1pPr marL="0" indent="0" algn="ctr">
              <a:spcBef>
                <a:spcPts val="0"/>
              </a:spcBef>
              <a:buSzTx/>
              <a:buNone/>
              <a:defRPr sz="3600"/>
            </a:lvl1pPr>
            <a:lvl2pPr marL="0" indent="228600" algn="ctr">
              <a:spcBef>
                <a:spcPts val="0"/>
              </a:spcBef>
              <a:buSzTx/>
              <a:buNone/>
              <a:defRPr sz="3600"/>
            </a:lvl2pPr>
            <a:lvl3pPr marL="0" indent="457200" algn="ctr">
              <a:spcBef>
                <a:spcPts val="0"/>
              </a:spcBef>
              <a:buSzTx/>
              <a:buNone/>
              <a:defRPr sz="3600"/>
            </a:lvl3pPr>
            <a:lvl4pPr marL="0" indent="685800" algn="ctr">
              <a:spcBef>
                <a:spcPts val="0"/>
              </a:spcBef>
              <a:buSzTx/>
              <a:buNone/>
              <a:defRPr sz="3600"/>
            </a:lvl4pPr>
            <a:lvl5pPr marL="0" indent="914400" algn="ctr">
              <a:spcBef>
                <a:spcPts val="0"/>
              </a:spcBef>
              <a:buSzTx/>
              <a:buNone/>
              <a:defRPr sz="3600"/>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lvl1pPr algn="ct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lvl1pPr algn="ctr"/>
          </a:lstStyle>
          <a:p>
            <a:pPr/>
            <a:r>
              <a:t>Title Text</a:t>
            </a:r>
          </a:p>
        </p:txBody>
      </p:sp>
      <p:sp>
        <p:nvSpPr>
          <p:cNvPr id="57" name="Shape 57"/>
          <p:cNvSpPr/>
          <p:nvPr>
            <p:ph type="body" idx="1"/>
          </p:nvPr>
        </p:nvSpPr>
        <p:spPr>
          <a:xfrm>
            <a:off x="1270000" y="2819400"/>
            <a:ext cx="10464800" cy="5842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731000" y="2857500"/>
            <a:ext cx="5003800" cy="5588000"/>
          </a:xfrm>
          <a:prstGeom prst="rect">
            <a:avLst/>
          </a:prstGeom>
          <a:ln w="9525">
            <a:round/>
          </a:ln>
        </p:spPr>
        <p:txBody>
          <a:bodyPr lIns="91439" tIns="45719" rIns="91439" bIns="45719" anchor="t">
            <a:noAutofit/>
          </a:bodyPr>
          <a:lstStyle/>
          <a:p>
            <a:pPr/>
          </a:p>
        </p:txBody>
      </p:sp>
      <p:sp>
        <p:nvSpPr>
          <p:cNvPr id="66" name="Shape 66"/>
          <p:cNvSpPr/>
          <p:nvPr>
            <p:ph type="title"/>
          </p:nvPr>
        </p:nvSpPr>
        <p:spPr>
          <a:prstGeom prst="rect">
            <a:avLst/>
          </a:prstGeom>
        </p:spPr>
        <p:txBody>
          <a:bodyPr/>
          <a:lstStyle>
            <a:lvl1pPr algn="ctr"/>
          </a:lstStyle>
          <a:p>
            <a:pPr/>
            <a:r>
              <a:t>Title Text</a:t>
            </a:r>
          </a:p>
        </p:txBody>
      </p:sp>
      <p:sp>
        <p:nvSpPr>
          <p:cNvPr id="67" name="Shape 67"/>
          <p:cNvSpPr/>
          <p:nvPr>
            <p:ph type="body" sz="half" idx="1"/>
          </p:nvPr>
        </p:nvSpPr>
        <p:spPr>
          <a:xfrm>
            <a:off x="1270000" y="2819400"/>
            <a:ext cx="5016500" cy="5651500"/>
          </a:xfrm>
          <a:prstGeom prst="rect">
            <a:avLst/>
          </a:prstGeom>
        </p:spPr>
        <p:txBody>
          <a:bodyPr/>
          <a:lstStyle>
            <a:lvl1pPr marL="368300" indent="-368300">
              <a:spcBef>
                <a:spcPts val="2800"/>
              </a:spcBef>
              <a:buBlip>
                <a:blip r:embed="rId2"/>
              </a:buBlip>
              <a:defRPr sz="3000"/>
            </a:lvl1pPr>
            <a:lvl2pPr marL="736600" indent="-368300">
              <a:spcBef>
                <a:spcPts val="2800"/>
              </a:spcBef>
              <a:buBlip>
                <a:blip r:embed="rId2"/>
              </a:buBlip>
              <a:defRPr sz="3000"/>
            </a:lvl2pPr>
            <a:lvl3pPr marL="1104900" indent="-368300">
              <a:spcBef>
                <a:spcPts val="2800"/>
              </a:spcBef>
              <a:buBlip>
                <a:blip r:embed="rId2"/>
              </a:buBlip>
              <a:defRPr sz="3000"/>
            </a:lvl3pPr>
            <a:lvl4pPr marL="1473200" indent="-368300">
              <a:spcBef>
                <a:spcPts val="2800"/>
              </a:spcBef>
              <a:buBlip>
                <a:blip r:embed="rId2"/>
              </a:buBlip>
              <a:defRPr sz="3000"/>
            </a:lvl4pPr>
            <a:lvl5pPr marL="1841500" indent="-368300">
              <a:spcBef>
                <a:spcPts val="2800"/>
              </a:spcBef>
              <a:buBlip>
                <a:blip r:embed="rId2"/>
              </a:buBlip>
              <a:defRPr sz="3000"/>
            </a:lvl5p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7396540" y="812918"/>
            <a:ext cx="4660901" cy="2984501"/>
          </a:xfrm>
          <a:prstGeom prst="rect">
            <a:avLst/>
          </a:prstGeom>
          <a:ln w="9525">
            <a:round/>
          </a:ln>
        </p:spPr>
        <p:txBody>
          <a:bodyPr lIns="91439" tIns="45719" rIns="91439" bIns="45719" anchor="t">
            <a:noAutofit/>
          </a:bodyPr>
          <a:lstStyle/>
          <a:p>
            <a:pPr/>
          </a:p>
        </p:txBody>
      </p:sp>
      <p:sp>
        <p:nvSpPr>
          <p:cNvPr id="84" name="Shape 84"/>
          <p:cNvSpPr/>
          <p:nvPr>
            <p:ph type="pic" sz="quarter" idx="14"/>
          </p:nvPr>
        </p:nvSpPr>
        <p:spPr>
          <a:xfrm>
            <a:off x="7396540" y="4038718"/>
            <a:ext cx="4660901" cy="4864101"/>
          </a:xfrm>
          <a:prstGeom prst="rect">
            <a:avLst/>
          </a:prstGeom>
          <a:ln w="9525">
            <a:round/>
          </a:ln>
        </p:spPr>
        <p:txBody>
          <a:bodyPr lIns="91439" tIns="45719" rIns="91439" bIns="45719" anchor="t">
            <a:noAutofit/>
          </a:bodyPr>
          <a:lstStyle/>
          <a:p>
            <a:pPr/>
          </a:p>
        </p:txBody>
      </p:sp>
      <p:sp>
        <p:nvSpPr>
          <p:cNvPr id="85" name="Shape 85"/>
          <p:cNvSpPr/>
          <p:nvPr>
            <p:ph type="pic" sz="half" idx="15"/>
          </p:nvPr>
        </p:nvSpPr>
        <p:spPr>
          <a:xfrm>
            <a:off x="952500" y="825500"/>
            <a:ext cx="6197600" cy="8089900"/>
          </a:xfrm>
          <a:prstGeom prst="rect">
            <a:avLst/>
          </a:prstGeom>
          <a:ln w="9525">
            <a:round/>
          </a:ln>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body" idx="1"/>
          </p:nvPr>
        </p:nvSpPr>
        <p:spPr>
          <a:xfrm>
            <a:off x="1270000" y="1168400"/>
            <a:ext cx="10464800" cy="7416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a:r>
              <a:t>Body Level One</a:t>
            </a:r>
          </a:p>
          <a:p>
            <a:pPr lvl="1"/>
            <a:r>
              <a:t>Body Level Two</a:t>
            </a:r>
          </a:p>
          <a:p>
            <a:pPr lvl="2"/>
            <a:r>
              <a:t>Body Level Three</a:t>
            </a:r>
          </a:p>
          <a:p>
            <a:pPr lvl="3"/>
            <a:r>
              <a:t>Body Level Four</a:t>
            </a:r>
          </a:p>
          <a:p>
            <a:pPr lvl="4"/>
            <a:r>
              <a:t>Body Level Five</a:t>
            </a:r>
          </a:p>
        </p:txBody>
      </p:sp>
      <p:sp>
        <p:nvSpPr>
          <p:cNvPr id="3" name="Shape 3"/>
          <p:cNvSpPr/>
          <p:nvPr>
            <p:ph type="title"/>
          </p:nvPr>
        </p:nvSpPr>
        <p:spPr>
          <a:xfrm>
            <a:off x="1270000" y="635000"/>
            <a:ext cx="10464800" cy="2108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4" name="Shape 4"/>
          <p:cNvSpPr/>
          <p:nvPr>
            <p:ph type="sldNum" sz="quarter" idx="2"/>
          </p:nvPr>
        </p:nvSpPr>
        <p:spPr>
          <a:xfrm>
            <a:off x="6337299" y="9296400"/>
            <a:ext cx="323479" cy="4572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xmlns:p14="http://schemas.microsoft.com/office/powerpoint/2010/main" spd="med" advClick="1"/>
  <p:txStyles>
    <p:titleStyle>
      <a:lvl1pPr marL="0" marR="0" indent="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Papyrus"/>
        </a:defRPr>
      </a:lvl1pPr>
      <a:lvl2pPr marL="0" marR="0" indent="2286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Papyrus"/>
        </a:defRPr>
      </a:lvl2pPr>
      <a:lvl3pPr marL="0" marR="0" indent="4572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Papyrus"/>
        </a:defRPr>
      </a:lvl3pPr>
      <a:lvl4pPr marL="0" marR="0" indent="6858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Papyrus"/>
        </a:defRPr>
      </a:lvl4pPr>
      <a:lvl5pPr marL="0" marR="0" indent="9144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Papyrus"/>
        </a:defRPr>
      </a:lvl5pPr>
      <a:lvl6pPr marL="0" marR="0" indent="11430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Papyrus"/>
        </a:defRPr>
      </a:lvl6pPr>
      <a:lvl7pPr marL="0" marR="0" indent="13716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Papyrus"/>
        </a:defRPr>
      </a:lvl7pPr>
      <a:lvl8pPr marL="0" marR="0" indent="16002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Papyrus"/>
        </a:defRPr>
      </a:lvl8pPr>
      <a:lvl9pPr marL="0" marR="0" indent="1828800" algn="l" defTabSz="584200" latinLnBrk="0">
        <a:lnSpc>
          <a:spcPct val="100000"/>
        </a:lnSpc>
        <a:spcBef>
          <a:spcPts val="0"/>
        </a:spcBef>
        <a:spcAft>
          <a:spcPts val="0"/>
        </a:spcAft>
        <a:buClrTx/>
        <a:buSzTx/>
        <a:buFontTx/>
        <a:buNone/>
        <a:tabLst/>
        <a:defRPr b="0" baseline="0" cap="none" i="0" spc="0" strike="noStrike" sz="7200" u="none">
          <a:ln>
            <a:noFill/>
          </a:ln>
          <a:solidFill>
            <a:srgbClr val="3E231A"/>
          </a:solidFill>
          <a:uFillTx/>
          <a:latin typeface="+mn-lt"/>
          <a:ea typeface="+mn-ea"/>
          <a:cs typeface="+mn-cs"/>
          <a:sym typeface="Papyrus"/>
        </a:defRPr>
      </a:lvl9pPr>
    </p:titleStyle>
    <p:bodyStyle>
      <a:lvl1pPr marL="4699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Papyrus"/>
        </a:defRPr>
      </a:lvl1pPr>
      <a:lvl2pPr marL="9398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Papyrus"/>
        </a:defRPr>
      </a:lvl2pPr>
      <a:lvl3pPr marL="14097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Papyrus"/>
        </a:defRPr>
      </a:lvl3pPr>
      <a:lvl4pPr marL="18796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Papyrus"/>
        </a:defRPr>
      </a:lvl4pPr>
      <a:lvl5pPr marL="23495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Papyrus"/>
        </a:defRPr>
      </a:lvl5pPr>
      <a:lvl6pPr marL="28194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Papyrus"/>
        </a:defRPr>
      </a:lvl6pPr>
      <a:lvl7pPr marL="32893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Papyrus"/>
        </a:defRPr>
      </a:lvl7pPr>
      <a:lvl8pPr marL="37592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Papyrus"/>
        </a:defRPr>
      </a:lvl8pPr>
      <a:lvl9pPr marL="4229100" marR="0" indent="-469900" algn="l" defTabSz="584200" rtl="0" latinLnBrk="0">
        <a:lnSpc>
          <a:spcPct val="100000"/>
        </a:lnSpc>
        <a:spcBef>
          <a:spcPts val="3000"/>
        </a:spcBef>
        <a:spcAft>
          <a:spcPts val="0"/>
        </a:spcAft>
        <a:buClrTx/>
        <a:buSzPct val="25000"/>
        <a:buFontTx/>
        <a:buBlip>
          <a:blip r:embed="rId3"/>
        </a:buBlip>
        <a:tabLst/>
        <a:defRPr b="0" baseline="0" cap="none" i="0" spc="0" strike="noStrike" sz="3800" u="none">
          <a:ln>
            <a:noFill/>
          </a:ln>
          <a:solidFill>
            <a:srgbClr val="3E231A"/>
          </a:solidFill>
          <a:uFillTx/>
          <a:latin typeface="+mn-lt"/>
          <a:ea typeface="+mn-ea"/>
          <a:cs typeface="+mn-cs"/>
          <a:sym typeface="Papyrus"/>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Papyrus"/>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ctrTitle"/>
          </p:nvPr>
        </p:nvSpPr>
        <p:spPr>
          <a:prstGeom prst="rect">
            <a:avLst/>
          </a:prstGeom>
        </p:spPr>
        <p:txBody>
          <a:bodyPr/>
          <a:lstStyle/>
          <a:p>
            <a:pPr/>
            <a:r>
              <a:t>Roman Families</a:t>
            </a:r>
          </a:p>
        </p:txBody>
      </p:sp>
      <p:sp>
        <p:nvSpPr>
          <p:cNvPr id="120" name="Shape 120"/>
          <p:cNvSpPr/>
          <p:nvPr>
            <p:ph type="subTitle" sz="quarter" idx="1"/>
          </p:nvPr>
        </p:nvSpPr>
        <p:spPr>
          <a:prstGeom prst="rect">
            <a:avLst/>
          </a:prstGeom>
        </p:spPr>
        <p:txBody>
          <a:bodyPr/>
          <a:lstStyle/>
          <a:p>
            <a:pPr/>
            <a:r>
              <a:t>Ancient Rome is a man’s world</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title"/>
          </p:nvPr>
        </p:nvSpPr>
        <p:spPr>
          <a:prstGeom prst="rect">
            <a:avLst/>
          </a:prstGeom>
        </p:spPr>
        <p:txBody>
          <a:bodyPr/>
          <a:lstStyle/>
          <a:p>
            <a:pPr/>
            <a:r>
              <a:t>Paterfamilias</a:t>
            </a:r>
          </a:p>
        </p:txBody>
      </p:sp>
      <p:sp>
        <p:nvSpPr>
          <p:cNvPr id="123" name="Shape 123"/>
          <p:cNvSpPr/>
          <p:nvPr>
            <p:ph type="body" idx="1"/>
          </p:nvPr>
        </p:nvSpPr>
        <p:spPr>
          <a:prstGeom prst="rect">
            <a:avLst/>
          </a:prstGeom>
        </p:spPr>
        <p:txBody>
          <a:bodyPr/>
          <a:lstStyle/>
          <a:p>
            <a:pPr marL="422909" indent="-422909" defTabSz="525779">
              <a:spcBef>
                <a:spcPts val="2700"/>
              </a:spcBef>
              <a:buBlip>
                <a:blip r:embed="rId2"/>
              </a:buBlip>
              <a:defRPr sz="3420"/>
            </a:pPr>
            <a:r>
              <a:t>Romulus granted the Roman father absolute power over his son, and this power was valid until the father’s death, whether he decided to imprison him, or whip him, to put him in chains and make him work on a farm, or even to kill him. Romulus even allowed the Roman father to sell his son into slavery.”</a:t>
            </a:r>
          </a:p>
          <a:p>
            <a:pPr lvl="7" marL="3383279" indent="-422909" defTabSz="525779">
              <a:spcBef>
                <a:spcPts val="2700"/>
              </a:spcBef>
              <a:buBlip>
                <a:blip r:embed="rId2"/>
              </a:buBlip>
              <a:defRPr sz="3420"/>
            </a:pPr>
            <a:r>
              <a:t>-</a:t>
            </a:r>
            <a:r>
              <a:t>FIRA 1, p. 8 (Dionysius of Halicarnassus 2.26-27)</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title"/>
          </p:nvPr>
        </p:nvSpPr>
        <p:spPr>
          <a:prstGeom prst="rect">
            <a:avLst/>
          </a:prstGeom>
        </p:spPr>
        <p:txBody>
          <a:bodyPr/>
          <a:lstStyle/>
          <a:p>
            <a:pPr/>
            <a:r>
              <a:t>Materfamilias</a:t>
            </a:r>
          </a:p>
        </p:txBody>
      </p:sp>
      <p:sp>
        <p:nvSpPr>
          <p:cNvPr id="126" name="Shape 126"/>
          <p:cNvSpPr/>
          <p:nvPr>
            <p:ph type="body" idx="1"/>
          </p:nvPr>
        </p:nvSpPr>
        <p:spPr>
          <a:prstGeom prst="rect">
            <a:avLst/>
          </a:prstGeom>
        </p:spPr>
        <p:txBody>
          <a:bodyPr/>
          <a:lstStyle/>
          <a:p>
            <a:pPr marL="347726" indent="-347726" defTabSz="432308">
              <a:spcBef>
                <a:spcPts val="2200"/>
              </a:spcBef>
              <a:buBlip>
                <a:blip r:embed="rId2"/>
              </a:buBlip>
              <a:defRPr sz="2812"/>
            </a:pPr>
            <a:r>
              <a:t>Don’t you see how fathers treat their children one way, and mothers another way? Fathers order their children to be woken up to do their work early. Even on holidays they don’t allow them to be idle, and they wring sweat and sometimes tears from them. But mothers want to hold their children on their laps and keep them in the cool shade; they want them never to be made unhappy, never to weep and never to be in distress.</a:t>
            </a:r>
          </a:p>
          <a:p>
            <a:pPr lvl="5" marL="2086355" indent="-347726" defTabSz="432308">
              <a:spcBef>
                <a:spcPts val="2200"/>
              </a:spcBef>
              <a:buBlip>
                <a:blip r:embed="rId2"/>
              </a:buBlip>
              <a:defRPr sz="2812"/>
            </a:pPr>
            <a:r>
              <a:t>Seneca the Younger, </a:t>
            </a:r>
            <a:r>
              <a:t>An Essay about Providence </a:t>
            </a:r>
            <a:r>
              <a:t>2.5</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title"/>
          </p:nvPr>
        </p:nvSpPr>
        <p:spPr>
          <a:prstGeom prst="rect">
            <a:avLst/>
          </a:prstGeom>
        </p:spPr>
        <p:txBody>
          <a:bodyPr/>
          <a:lstStyle/>
          <a:p>
            <a:pPr/>
            <a:r>
              <a:t>Blended Families</a:t>
            </a:r>
          </a:p>
        </p:txBody>
      </p:sp>
      <p:sp>
        <p:nvSpPr>
          <p:cNvPr id="129" name="Shape 129"/>
          <p:cNvSpPr/>
          <p:nvPr>
            <p:ph type="body" idx="1"/>
          </p:nvPr>
        </p:nvSpPr>
        <p:spPr>
          <a:prstGeom prst="rect">
            <a:avLst/>
          </a:prstGeom>
        </p:spPr>
        <p:txBody>
          <a:bodyPr/>
          <a:lstStyle/>
          <a:p>
            <a:pPr marL="375920" indent="-375920" defTabSz="467359">
              <a:spcBef>
                <a:spcPts val="2400"/>
              </a:spcBef>
              <a:buBlip>
                <a:blip r:embed="rId2"/>
              </a:buBlip>
              <a:defRPr sz="3040"/>
            </a:pPr>
            <a:r>
              <a:t>You lost your mother as soon as you were born, or rather, while you were being born, and in a certain sense, you were harshly exposed to life. You grew up under a step-mother, whom you forced to become a real mother to you by your total obedience and affectionate devotion, which were as great as can be seen in a natural daughter. Still, even a good step-mother takes a great toll.”</a:t>
            </a:r>
          </a:p>
          <a:p>
            <a:pPr lvl="3" marL="1503680" indent="-375920" defTabSz="467359">
              <a:spcBef>
                <a:spcPts val="2400"/>
              </a:spcBef>
              <a:buBlip>
                <a:blip r:embed="rId2"/>
              </a:buBlip>
              <a:defRPr sz="3040"/>
            </a:pPr>
            <a:r>
              <a:t>Seneca the Younger, Consolation to His Mother Helvia, 2.4</a:t>
            </a:r>
          </a:p>
        </p:txBody>
      </p:sp>
    </p:spTree>
  </p:cSld>
  <p:clrMapOvr>
    <a:masterClrMapping/>
  </p:clrMapOvr>
  <p:transition xmlns:p14="http://schemas.microsoft.com/office/powerpoint/2010/main" spd="med" advClick="1" p14:dur="1000"/>
</p:sld>
</file>

<file path=ppt/theme/_rels/theme1.xml.rels><?xml version="1.0" encoding="UTF-8" standalone="yes"?><Relationships xmlns="http://schemas.openxmlformats.org/package/2006/relationships"><Relationship Id="rId1" Type="http://schemas.openxmlformats.org/officeDocument/2006/relationships/image" Target="../media/image2.png"/></Relationships>

</file>

<file path=ppt/theme/_rels/theme2.xml.rels><?xml version="1.0" encoding="UTF-8" standalone="yes"?><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xmlns:r="http://schemas.openxmlformats.org/officeDocument/2006/relationships" name="Parchment">
  <a:themeElements>
    <a:clrScheme name="Parchment">
      <a:dk1>
        <a:srgbClr val="3E231A"/>
      </a:dk1>
      <a:lt1>
        <a:srgbClr val="24383E"/>
      </a:lt1>
      <a:dk2>
        <a:srgbClr val="5C5E5F"/>
      </a:dk2>
      <a:lt2>
        <a:srgbClr val="CBCBCB"/>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Papyrus"/>
        <a:ea typeface="Papyrus"/>
        <a:cs typeface="Papyrus"/>
      </a:majorFont>
      <a:minorFont>
        <a:latin typeface="Papyrus"/>
        <a:ea typeface="Papyrus"/>
        <a:cs typeface="Papyrus"/>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76200" dist="12700" dir="5400000">
                <a:srgbClr val="000000">
                  <a:alpha val="50000"/>
                </a:srgbClr>
              </a:outerShdw>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3E231A"/>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archment">
  <a:themeElements>
    <a:clrScheme name="Parchment">
      <a:dk1>
        <a:srgbClr val="000000"/>
      </a:dk1>
      <a:lt1>
        <a:srgbClr val="FFFFFF"/>
      </a:lt1>
      <a:dk2>
        <a:srgbClr val="5C5E5F"/>
      </a:dk2>
      <a:lt2>
        <a:srgbClr val="CBCBCB"/>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Papyrus"/>
        <a:ea typeface="Papyrus"/>
        <a:cs typeface="Papyrus"/>
      </a:majorFont>
      <a:minorFont>
        <a:latin typeface="Papyrus"/>
        <a:ea typeface="Papyrus"/>
        <a:cs typeface="Papyrus"/>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
          <a:effectLst>
            <a:outerShdw sx="100000" sy="100000" kx="0" ky="0" algn="b" rotWithShape="0" blurRad="508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50800" dist="25400" dir="5400000">
            <a:srgbClr val="000000">
              <a:alpha val="25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outerShdw sx="100000" sy="100000" kx="0" ky="0" algn="b" rotWithShape="0" blurRad="76200" dist="12700" dir="5400000">
                <a:srgbClr val="000000">
                  <a:alpha val="50000"/>
                </a:srgbClr>
              </a:outerShdw>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38100" cap="flat">
          <a:solidFill>
            <a:srgbClr val="3E231A"/>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3E231A"/>
            </a:solidFill>
            <a:effectLst/>
            <a:uFillTx/>
            <a:latin typeface="+mn-lt"/>
            <a:ea typeface="+mn-ea"/>
            <a:cs typeface="+mn-cs"/>
            <a:sym typeface="Papyru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