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18D8486-4091-4531-A288-515DF5CD704F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6ED8322-AC28-47BC-B38B-FB6A974168A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Mongol Empire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Yuan Dynasty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6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Kublai Khan: Mongol leader and Chinese emperor</a:t>
            </a:r>
          </a:p>
          <a:p>
            <a:r>
              <a:rPr lang="en-US" dirty="0" smtClean="0"/>
              <a:t>Marco Polo: Traveler from Venice who served Kublai Khan for 17 years.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and Names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34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Kublai Khan rule China?</a:t>
            </a:r>
          </a:p>
          <a:p>
            <a:r>
              <a:rPr lang="en-US" dirty="0" smtClean="0"/>
              <a:t>Pages 335-336 in your textbook.</a:t>
            </a:r>
          </a:p>
          <a:p>
            <a:r>
              <a:rPr lang="en-US" dirty="0" smtClean="0"/>
              <a:t>Reading Question:</a:t>
            </a:r>
          </a:p>
          <a:p>
            <a:pPr lvl="1"/>
            <a:r>
              <a:rPr lang="en-US" dirty="0" smtClean="0"/>
              <a:t>Why was the Yuan Dynasty important in Chinese history.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Kublai Khan become Emperor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9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changes occurred under Mongol rule?</a:t>
            </a:r>
          </a:p>
          <a:p>
            <a:r>
              <a:rPr lang="en-US" dirty="0" smtClean="0"/>
              <a:t>Pages 336-337 in your textbook</a:t>
            </a:r>
          </a:p>
          <a:p>
            <a:r>
              <a:rPr lang="en-US" dirty="0" smtClean="0"/>
              <a:t>Reading question:</a:t>
            </a:r>
          </a:p>
          <a:p>
            <a:pPr lvl="1"/>
            <a:r>
              <a:rPr lang="en-US" dirty="0" smtClean="0"/>
              <a:t>How did Kublai Khan help China?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 Rule in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60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Who was Kublai Khan?</a:t>
            </a:r>
          </a:p>
          <a:p>
            <a:pPr lvl="1"/>
            <a:r>
              <a:rPr lang="en-US" dirty="0" smtClean="0"/>
              <a:t>Who was Marco Polo?</a:t>
            </a:r>
          </a:p>
          <a:p>
            <a:r>
              <a:rPr lang="en-US" dirty="0" smtClean="0"/>
              <a:t>When?</a:t>
            </a:r>
          </a:p>
          <a:p>
            <a:pPr lvl="1"/>
            <a:r>
              <a:rPr lang="en-US" dirty="0" smtClean="0"/>
              <a:t>When did the Mongol gain control of all of China?</a:t>
            </a:r>
          </a:p>
          <a:p>
            <a:pPr lvl="1"/>
            <a:r>
              <a:rPr lang="en-US" dirty="0" smtClean="0"/>
              <a:t>When did Kublai Khan rule?</a:t>
            </a:r>
          </a:p>
          <a:p>
            <a:r>
              <a:rPr lang="en-US" dirty="0" smtClean="0"/>
              <a:t>Where?</a:t>
            </a:r>
          </a:p>
          <a:p>
            <a:pPr lvl="1"/>
            <a:r>
              <a:rPr lang="en-US" dirty="0" smtClean="0"/>
              <a:t>Where did Kublai Khan build palaces?</a:t>
            </a:r>
          </a:p>
          <a:p>
            <a:pPr lvl="1"/>
            <a:r>
              <a:rPr lang="en-US" dirty="0" smtClean="0"/>
              <a:t>Where did Kublai Khan move the capital of the empire?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 Rule In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40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How?</a:t>
            </a:r>
          </a:p>
          <a:p>
            <a:pPr lvl="1"/>
            <a:r>
              <a:rPr lang="en-US" dirty="0" smtClean="0"/>
              <a:t>How did the Mongol rulers treat their Chinese subjects?</a:t>
            </a:r>
          </a:p>
          <a:p>
            <a:pPr lvl="1"/>
            <a:r>
              <a:rPr lang="en-US" dirty="0" smtClean="0"/>
              <a:t>How did Kublai Khan expand foreign trade?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Why did the Mongols give most high government posts to foreigners?</a:t>
            </a:r>
          </a:p>
          <a:p>
            <a:pPr lvl="1"/>
            <a:r>
              <a:rPr lang="en-US" dirty="0" smtClean="0"/>
              <a:t>Why were the Mongols unable to conquer Japan?</a:t>
            </a:r>
          </a:p>
          <a:p>
            <a:pPr lvl="1"/>
            <a:r>
              <a:rPr lang="en-US" dirty="0" smtClean="0"/>
              <a:t>Why is the Yuan Dynasty important in Chinese history?</a:t>
            </a:r>
          </a:p>
          <a:p>
            <a:r>
              <a:rPr lang="en-US" dirty="0" smtClean="0"/>
              <a:t>What?</a:t>
            </a:r>
          </a:p>
          <a:p>
            <a:pPr lvl="1"/>
            <a:r>
              <a:rPr lang="en-US" dirty="0" smtClean="0"/>
              <a:t>What brought about the fall of the Yuan Dynasty?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Mongol Rule in China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96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Mongol Rule End</a:t>
            </a:r>
          </a:p>
          <a:p>
            <a:r>
              <a:rPr lang="en-US" dirty="0" smtClean="0"/>
              <a:t>Pages 337-338 in your textbook</a:t>
            </a:r>
          </a:p>
          <a:p>
            <a:r>
              <a:rPr lang="en-US" dirty="0" smtClean="0"/>
              <a:t>Reading question:</a:t>
            </a:r>
          </a:p>
          <a:p>
            <a:pPr lvl="1"/>
            <a:r>
              <a:rPr lang="en-US" dirty="0" smtClean="0"/>
              <a:t>Name three reasons why Mongol rule came to an end.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 of Mongol Rule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6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now going to watch a little more of the episode on the Mongols from Mankind: The story of all of us.</a:t>
            </a:r>
          </a:p>
          <a:p>
            <a:r>
              <a:rPr lang="en-US" dirty="0" smtClean="0"/>
              <a:t>In your notes identify all of the ways that the Yuan Dynasty interact with Europeans.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European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58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309</TotalTime>
  <Words>283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The Mongol Empire</vt:lpstr>
      <vt:lpstr>Terms and Names</vt:lpstr>
      <vt:lpstr>Kublai Khan become Emperor</vt:lpstr>
      <vt:lpstr>Mongol Rule in China</vt:lpstr>
      <vt:lpstr>Mongol Rule In China</vt:lpstr>
      <vt:lpstr>Mongol Rule in China</vt:lpstr>
      <vt:lpstr>The end of Mongol Rule</vt:lpstr>
      <vt:lpstr>European Connection</vt:lpstr>
    </vt:vector>
  </TitlesOfParts>
  <Company>Jordan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Mongol Empire</dc:title>
  <dc:creator>Julia Winslow</dc:creator>
  <cp:lastModifiedBy>Julia Winslow</cp:lastModifiedBy>
  <cp:revision>4</cp:revision>
  <dcterms:created xsi:type="dcterms:W3CDTF">2016-02-03T16:48:27Z</dcterms:created>
  <dcterms:modified xsi:type="dcterms:W3CDTF">2016-02-03T21:57:36Z</dcterms:modified>
</cp:coreProperties>
</file>