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70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9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3870E-2693-47E1-8576-6111E4F95087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9A933-A8D2-48FC-97F1-E26D431EB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A933-A8D2-48FC-97F1-E26D431EB52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8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31789C37-4189-4770-ACCC-02127DA3AFBF}" type="datetimeFigureOut">
              <a:rPr lang="en-US" smtClean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570EB5D-31BF-4119-9970-645F7C37675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otestantism.co.uk/timelin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Reform of European Spiritual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6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Reformation Begins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Film “Fire and Faith”</a:t>
            </a:r>
          </a:p>
          <a:p>
            <a:r>
              <a:rPr lang="en-US" dirty="0" smtClean="0"/>
              <a:t>Who is William Tyndall?</a:t>
            </a:r>
          </a:p>
          <a:p>
            <a:r>
              <a:rPr lang="en-US" dirty="0" smtClean="0"/>
              <a:t>Who is John Wycliffe?</a:t>
            </a:r>
          </a:p>
          <a:p>
            <a:r>
              <a:rPr lang="en-US" dirty="0" smtClean="0"/>
              <a:t>Who is Thomas Cranmer?</a:t>
            </a:r>
          </a:p>
          <a:p>
            <a:r>
              <a:rPr lang="en-US" dirty="0" smtClean="0"/>
              <a:t>Who is Thomas More?</a:t>
            </a:r>
          </a:p>
          <a:p>
            <a:r>
              <a:rPr lang="en-US" dirty="0" smtClean="0"/>
              <a:t>What do all these English reformers have in common?</a:t>
            </a:r>
          </a:p>
          <a:p>
            <a:r>
              <a:rPr lang="en-US" dirty="0" smtClean="0"/>
              <a:t>What are some differences?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34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England Becomes Protestant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Pages 492-494 in your textbook</a:t>
            </a:r>
          </a:p>
          <a:p>
            <a:r>
              <a:rPr lang="en-US" dirty="0" smtClean="0"/>
              <a:t>How did England become Protestant?</a:t>
            </a:r>
          </a:p>
          <a:p>
            <a:r>
              <a:rPr lang="en-US" dirty="0" smtClean="0"/>
              <a:t>What role did Henry VIII play in creating the Church of England?</a:t>
            </a:r>
          </a:p>
          <a:p>
            <a:pPr lvl="1"/>
            <a:r>
              <a:rPr lang="en-US" dirty="0" smtClean="0"/>
              <a:t>What was his major motivation for being willing to separate from the Catholic Church?</a:t>
            </a:r>
          </a:p>
          <a:p>
            <a:pPr lvl="1"/>
            <a:r>
              <a:rPr lang="en-US" dirty="0" smtClean="0"/>
              <a:t>Who was his most trusted advisor in this process?</a:t>
            </a:r>
          </a:p>
          <a:p>
            <a:pPr lvl="1"/>
            <a:r>
              <a:rPr lang="en-US" dirty="0" smtClean="0"/>
              <a:t>What happened to Thomas More?</a:t>
            </a:r>
          </a:p>
          <a:p>
            <a:r>
              <a:rPr lang="en-US" dirty="0" smtClean="0"/>
              <a:t>What is the Act of Supremacy?</a:t>
            </a:r>
          </a:p>
          <a:p>
            <a:pPr lvl="1"/>
            <a:r>
              <a:rPr lang="en-US" dirty="0" smtClean="0"/>
              <a:t>When was in approved by the English Parliament?</a:t>
            </a:r>
          </a:p>
          <a:p>
            <a:pPr lvl="1"/>
            <a:r>
              <a:rPr lang="en-US" dirty="0" smtClean="0"/>
              <a:t>When was the Anglican Church established?</a:t>
            </a:r>
          </a:p>
          <a:p>
            <a:r>
              <a:rPr lang="en-US" dirty="0" smtClean="0"/>
              <a:t>Compare and Contrast the Catholic Church and the Church of England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883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Continues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Pages 495-496 in your textbook</a:t>
            </a:r>
          </a:p>
          <a:p>
            <a:r>
              <a:rPr lang="en-US" dirty="0" smtClean="0"/>
              <a:t>Who is John Calvin?</a:t>
            </a:r>
          </a:p>
          <a:p>
            <a:r>
              <a:rPr lang="en-US" dirty="0" smtClean="0"/>
              <a:t>What did Calvin teach?</a:t>
            </a:r>
          </a:p>
          <a:p>
            <a:pPr lvl="1"/>
            <a:r>
              <a:rPr lang="en-US" dirty="0" smtClean="0"/>
              <a:t>Predestination</a:t>
            </a:r>
          </a:p>
          <a:p>
            <a:pPr lvl="1"/>
            <a:r>
              <a:rPr lang="en-US" dirty="0" smtClean="0"/>
              <a:t>Theocracy</a:t>
            </a:r>
          </a:p>
          <a:p>
            <a:r>
              <a:rPr lang="en-US" dirty="0" smtClean="0"/>
              <a:t>What is Calvinism?</a:t>
            </a:r>
          </a:p>
          <a:p>
            <a:r>
              <a:rPr lang="en-US" dirty="0" smtClean="0"/>
              <a:t>Who is John Knox?</a:t>
            </a:r>
          </a:p>
          <a:p>
            <a:r>
              <a:rPr lang="en-US" dirty="0" smtClean="0"/>
              <a:t>What did he do with Calvin’s teachings?</a:t>
            </a:r>
          </a:p>
          <a:p>
            <a:pPr lvl="1"/>
            <a:r>
              <a:rPr lang="en-US" dirty="0" smtClean="0"/>
              <a:t>Presbyterian Church</a:t>
            </a:r>
          </a:p>
          <a:p>
            <a:r>
              <a:rPr lang="en-US" dirty="0" smtClean="0"/>
              <a:t>What were people’s reactions to the teachings of Calvin and his followers?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7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Protestant Reformer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Pages 496-498 </a:t>
            </a:r>
          </a:p>
          <a:p>
            <a:r>
              <a:rPr lang="en-US" dirty="0" smtClean="0"/>
              <a:t>Who were two women that played important roles in the Reformation? Describe the roles they played.</a:t>
            </a:r>
          </a:p>
          <a:p>
            <a:pPr lvl="1"/>
            <a:r>
              <a:rPr lang="en-US" dirty="0" smtClean="0"/>
              <a:t>Marguerite of Navarre</a:t>
            </a:r>
          </a:p>
          <a:p>
            <a:pPr lvl="1"/>
            <a:r>
              <a:rPr lang="en-US" dirty="0" smtClean="0"/>
              <a:t>Katherina von bora</a:t>
            </a:r>
          </a:p>
          <a:p>
            <a:r>
              <a:rPr lang="en-US" dirty="0" smtClean="0"/>
              <a:t>What other religions came out of this movement?</a:t>
            </a:r>
          </a:p>
          <a:p>
            <a:pPr lvl="1"/>
            <a:r>
              <a:rPr lang="en-US" dirty="0" smtClean="0"/>
              <a:t>Calvinism</a:t>
            </a:r>
          </a:p>
          <a:p>
            <a:pPr lvl="1"/>
            <a:r>
              <a:rPr lang="en-US" dirty="0" smtClean="0"/>
              <a:t>Presbyterianism</a:t>
            </a:r>
          </a:p>
          <a:p>
            <a:pPr lvl="1"/>
            <a:r>
              <a:rPr lang="en-US" dirty="0" smtClean="0"/>
              <a:t>Anabaptists</a:t>
            </a:r>
          </a:p>
          <a:p>
            <a:pPr lvl="2"/>
            <a:r>
              <a:rPr lang="en-US" dirty="0" smtClean="0"/>
              <a:t>Who are they?</a:t>
            </a:r>
          </a:p>
          <a:p>
            <a:pPr lvl="2"/>
            <a:r>
              <a:rPr lang="en-US" dirty="0" smtClean="0"/>
              <a:t>What about their teaching were so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64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Catholic Reformation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Pages 498-499 in your textbook</a:t>
            </a:r>
          </a:p>
          <a:p>
            <a:r>
              <a:rPr lang="en-US" dirty="0" smtClean="0"/>
              <a:t>What was the Catholic Reformation?</a:t>
            </a:r>
          </a:p>
          <a:p>
            <a:pPr lvl="1"/>
            <a:r>
              <a:rPr lang="en-US" dirty="0" smtClean="0"/>
              <a:t>How do the Catholic leadership keep believers loyal?</a:t>
            </a:r>
          </a:p>
          <a:p>
            <a:pPr lvl="1"/>
            <a:r>
              <a:rPr lang="en-US" dirty="0" smtClean="0"/>
              <a:t>Ignatius, a Spanish noble</a:t>
            </a:r>
          </a:p>
          <a:p>
            <a:pPr lvl="2"/>
            <a:r>
              <a:rPr lang="en-US" dirty="0" smtClean="0"/>
              <a:t>Jesuits</a:t>
            </a:r>
          </a:p>
          <a:p>
            <a:pPr lvl="3"/>
            <a:r>
              <a:rPr lang="en-US" dirty="0" smtClean="0"/>
              <a:t>A group of catholic believer, who have a deep devotion to Jesus</a:t>
            </a:r>
          </a:p>
          <a:p>
            <a:pPr lvl="3"/>
            <a:r>
              <a:rPr lang="en-US" dirty="0" smtClean="0"/>
              <a:t>Sent missionaries to convert people to </a:t>
            </a:r>
            <a:r>
              <a:rPr lang="en-US" dirty="0" smtClean="0"/>
              <a:t>Catholism</a:t>
            </a:r>
            <a:endParaRPr lang="en-US" dirty="0" smtClean="0"/>
          </a:p>
          <a:p>
            <a:pPr lvl="3"/>
            <a:r>
              <a:rPr lang="en-US" dirty="0" smtClean="0"/>
              <a:t>Tried to stop the spread of Protestant faiths</a:t>
            </a:r>
          </a:p>
          <a:p>
            <a:pPr lvl="1"/>
            <a:r>
              <a:rPr lang="en-US" dirty="0" smtClean="0"/>
              <a:t>Role of the Pope</a:t>
            </a:r>
          </a:p>
          <a:p>
            <a:pPr lvl="2"/>
            <a:r>
              <a:rPr lang="en-US" dirty="0" smtClean="0"/>
              <a:t>Pope Paul III</a:t>
            </a:r>
          </a:p>
          <a:p>
            <a:pPr lvl="3"/>
            <a:r>
              <a:rPr lang="en-US" dirty="0" smtClean="0"/>
              <a:t>Set up the Inquisition</a:t>
            </a:r>
          </a:p>
          <a:p>
            <a:pPr lvl="4"/>
            <a:r>
              <a:rPr lang="en-US" dirty="0" smtClean="0"/>
              <a:t>Charged with finding, trying and punishing people who broke the rules of the church</a:t>
            </a:r>
          </a:p>
          <a:p>
            <a:r>
              <a:rPr lang="en-US" dirty="0" smtClean="0"/>
              <a:t>What happened at the Council of Trent?</a:t>
            </a:r>
          </a:p>
          <a:p>
            <a:pPr lvl="1"/>
            <a:r>
              <a:rPr lang="en-US" dirty="0" smtClean="0"/>
              <a:t>1545</a:t>
            </a:r>
          </a:p>
          <a:p>
            <a:pPr lvl="1"/>
            <a:r>
              <a:rPr lang="en-US" dirty="0" smtClean="0"/>
              <a:t>Passed doctrines that stated that the Church’s interpretation of the Bible was final and that Christians needed to perform good works to win salvation.</a:t>
            </a:r>
          </a:p>
          <a:p>
            <a:pPr lvl="1"/>
            <a:r>
              <a:rPr lang="en-US" dirty="0" smtClean="0"/>
              <a:t>Gave the Bible and the Church equal authority, upheld the practice of indulgences.</a:t>
            </a:r>
          </a:p>
        </p:txBody>
      </p:sp>
    </p:spTree>
    <p:extLst>
      <p:ext uri="{BB962C8B-B14F-4D97-AF65-F5344CB8AC3E}">
        <p14:creationId xmlns:p14="http://schemas.microsoft.com/office/powerpoint/2010/main" val="353634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Catholic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Pope Paul IV</a:t>
            </a:r>
          </a:p>
          <a:p>
            <a:pPr lvl="1"/>
            <a:r>
              <a:rPr lang="en-US" dirty="0" smtClean="0"/>
              <a:t>He put all the previously mentioned doctrines into practice</a:t>
            </a:r>
          </a:p>
          <a:p>
            <a:pPr lvl="1"/>
            <a:r>
              <a:rPr lang="en-US" dirty="0" smtClean="0"/>
              <a:t>This practice revived the Church and allowed it to survive the challenges of Protestants</a:t>
            </a:r>
          </a:p>
          <a:p>
            <a:pPr lvl="1"/>
            <a:r>
              <a:rPr lang="en-US" dirty="0" smtClean="0"/>
              <a:t>Jesuits</a:t>
            </a:r>
          </a:p>
          <a:p>
            <a:pPr lvl="2"/>
            <a:r>
              <a:rPr lang="en-US" dirty="0" smtClean="0"/>
              <a:t>What were the three major activities of the Jesuits?</a:t>
            </a:r>
          </a:p>
          <a:p>
            <a:pPr lvl="2"/>
            <a:r>
              <a:rPr lang="en-US" dirty="0" smtClean="0"/>
              <a:t>What were the effects of these activities?</a:t>
            </a:r>
          </a:p>
          <a:p>
            <a:pPr lvl="2"/>
            <a:r>
              <a:rPr lang="en-US" dirty="0" smtClean="0"/>
              <a:t>Why did these effects last so long?</a:t>
            </a:r>
          </a:p>
          <a:p>
            <a:pPr lvl="2"/>
            <a:r>
              <a:rPr lang="en-US" dirty="0" smtClean="0"/>
              <a:t>What role did Popes Paul III and Paul IV play in reforming the Catholic Church?</a:t>
            </a:r>
          </a:p>
          <a:p>
            <a:pPr lvl="2"/>
            <a:r>
              <a:rPr lang="en-US" dirty="0" smtClean="0"/>
              <a:t>What are some important effects of the Reformation?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3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Effects of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Divine Rights of Kings and the development of Absolute Monarchies.</a:t>
            </a:r>
          </a:p>
          <a:p>
            <a:r>
              <a:rPr lang="en-US" dirty="0" smtClean="0"/>
              <a:t>New Protestant Religions and Churches</a:t>
            </a:r>
          </a:p>
          <a:p>
            <a:r>
              <a:rPr lang="en-US" dirty="0" smtClean="0"/>
              <a:t>Reform within the Catholic Church</a:t>
            </a:r>
          </a:p>
          <a:p>
            <a:r>
              <a:rPr lang="en-US" dirty="0" smtClean="0"/>
              <a:t>Religion becomes more of a personal thing</a:t>
            </a:r>
          </a:p>
          <a:p>
            <a:r>
              <a:rPr lang="en-US" dirty="0" smtClean="0"/>
              <a:t>Effect on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12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Legacy of the Reformation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 500 in your textbook</a:t>
            </a:r>
          </a:p>
          <a:p>
            <a:r>
              <a:rPr lang="en-US" dirty="0" smtClean="0"/>
              <a:t>What was the legacy of the Reformation?</a:t>
            </a:r>
          </a:p>
          <a:p>
            <a:pPr lvl="1"/>
            <a:r>
              <a:rPr lang="en-US" dirty="0" smtClean="0"/>
              <a:t>Protestant churches flourished</a:t>
            </a:r>
          </a:p>
          <a:p>
            <a:pPr lvl="1"/>
            <a:r>
              <a:rPr lang="en-US" dirty="0" smtClean="0"/>
              <a:t>Catholic Church became more unified.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was the result of the declining authority of the church?</a:t>
            </a:r>
          </a:p>
          <a:p>
            <a:pPr lvl="1"/>
            <a:r>
              <a:rPr lang="en-US" dirty="0" smtClean="0"/>
              <a:t>Authority overall declined</a:t>
            </a:r>
          </a:p>
          <a:p>
            <a:pPr lvl="1"/>
            <a:r>
              <a:rPr lang="en-US" dirty="0" smtClean="0"/>
              <a:t>Individual monarchs and states gained greater power which lead to the development of the modern nation-states</a:t>
            </a:r>
          </a:p>
          <a:p>
            <a:pPr lvl="1"/>
            <a:r>
              <a:rPr lang="en-US" dirty="0" smtClean="0"/>
              <a:t>Women hoped their status in society might improve, but it did not</a:t>
            </a:r>
          </a:p>
          <a:p>
            <a:pPr lvl="2"/>
            <a:r>
              <a:rPr lang="en-US" dirty="0" smtClean="0"/>
              <a:t>They were still mainly limited to the concerns of home and family</a:t>
            </a:r>
          </a:p>
          <a:p>
            <a:pPr lvl="2"/>
            <a:r>
              <a:rPr lang="en-US" dirty="0" smtClean="0"/>
              <a:t>In some cases the idea of who a woman was and how she functioned in society could make her venerable to possible persecution based on religious grounds.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2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Indulgences: Release from punishments due for a sin</a:t>
            </a:r>
          </a:p>
          <a:p>
            <a:r>
              <a:rPr lang="en-US" dirty="0" smtClean="0"/>
              <a:t>Reformation: 16</a:t>
            </a:r>
            <a:r>
              <a:rPr lang="en-US" baseline="30000" dirty="0" smtClean="0"/>
              <a:t>th</a:t>
            </a:r>
            <a:r>
              <a:rPr lang="en-US" dirty="0" smtClean="0"/>
              <a:t> century movement for religious reform, leading to the founding of new Christian churches.</a:t>
            </a:r>
          </a:p>
          <a:p>
            <a:r>
              <a:rPr lang="en-US" dirty="0" smtClean="0"/>
              <a:t>Lutheran: Member of a Protestant church founded on the teachings of Martin Luther</a:t>
            </a:r>
          </a:p>
          <a:p>
            <a:r>
              <a:rPr lang="en-US" dirty="0" smtClean="0"/>
              <a:t>Protestant: Member of a Christian church founded on the principles of the Reformation</a:t>
            </a:r>
          </a:p>
          <a:p>
            <a:r>
              <a:rPr lang="en-US" dirty="0" smtClean="0"/>
              <a:t>Peace of Augsburg: Agreement in 1555 declaring that the religion of each German state would be decided by its ruler.</a:t>
            </a:r>
          </a:p>
          <a:p>
            <a:r>
              <a:rPr lang="en-US" dirty="0" smtClean="0"/>
              <a:t>Annul: Cancel or put an end to</a:t>
            </a:r>
          </a:p>
          <a:p>
            <a:r>
              <a:rPr lang="en-US" dirty="0" smtClean="0"/>
              <a:t>Anglican: Relating to the Church of England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6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Predestination: Doctrine that God has decided all things beforehand, including which people will be saved.</a:t>
            </a:r>
          </a:p>
          <a:p>
            <a:r>
              <a:rPr lang="en-US" dirty="0" smtClean="0"/>
              <a:t>Calvinism: Religious teachings based on the ideas of the reformer John Calvin.</a:t>
            </a:r>
          </a:p>
          <a:p>
            <a:r>
              <a:rPr lang="en-US" dirty="0" smtClean="0"/>
              <a:t>Presbyterian: Member of a Protestant church governed by elders and founded by John Knox</a:t>
            </a:r>
          </a:p>
          <a:p>
            <a:r>
              <a:rPr lang="en-US" dirty="0" smtClean="0"/>
              <a:t>Theocracy: Government controlled by religious leaders.</a:t>
            </a:r>
          </a:p>
          <a:p>
            <a:r>
              <a:rPr lang="en-US" dirty="0" smtClean="0"/>
              <a:t>Anabaptist: Member of a Protestant group during the Reformation who believed only adults should be baptized. Also believed that church and state should be separate.</a:t>
            </a:r>
          </a:p>
          <a:p>
            <a:r>
              <a:rPr lang="en-US" dirty="0" smtClean="0"/>
              <a:t>Catholic Reformation: 16</a:t>
            </a:r>
            <a:r>
              <a:rPr lang="en-US" baseline="30000" dirty="0" smtClean="0"/>
              <a:t>th</a:t>
            </a:r>
            <a:r>
              <a:rPr lang="en-US" dirty="0" smtClean="0"/>
              <a:t> Century Catholic reform movement in response to the Protestant Reformation</a:t>
            </a:r>
          </a:p>
          <a:p>
            <a:r>
              <a:rPr lang="en-US" dirty="0" smtClean="0"/>
              <a:t>Jesuits: Members of the Society of Jesus, a Roman Catholic religious order founded by Ignatius of Loyola.</a:t>
            </a:r>
          </a:p>
          <a:p>
            <a:r>
              <a:rPr lang="en-US" dirty="0" smtClean="0"/>
              <a:t>Council of Trent: Meeting of Roman Catholic leaders to rule on doctrines criticized by the Protestant reformers. </a:t>
            </a:r>
          </a:p>
        </p:txBody>
      </p:sp>
    </p:spTree>
    <p:extLst>
      <p:ext uri="{BB962C8B-B14F-4D97-AF65-F5344CB8AC3E}">
        <p14:creationId xmlns:p14="http://schemas.microsoft.com/office/powerpoint/2010/main" val="78877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protestantism.co.uk/timeline.html</a:t>
            </a:r>
            <a:endParaRPr lang="en-US" dirty="0" smtClean="0"/>
          </a:p>
          <a:p>
            <a:r>
              <a:rPr lang="en-US" dirty="0" smtClean="0"/>
              <a:t>Timeline Handout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3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Reformation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Pages 488-489 in your textbook</a:t>
            </a:r>
          </a:p>
          <a:p>
            <a:r>
              <a:rPr lang="en-US" dirty="0" smtClean="0"/>
              <a:t>Why was the Church criticized?</a:t>
            </a:r>
          </a:p>
          <a:p>
            <a:pPr lvl="1"/>
            <a:r>
              <a:rPr lang="en-US" dirty="0" smtClean="0"/>
              <a:t>Problems:</a:t>
            </a:r>
          </a:p>
          <a:p>
            <a:pPr lvl="2"/>
            <a:r>
              <a:rPr lang="en-US" dirty="0" smtClean="0"/>
              <a:t>People resented paying taxes (tithes) to support the Church in Rome</a:t>
            </a:r>
          </a:p>
          <a:p>
            <a:pPr lvl="2"/>
            <a:r>
              <a:rPr lang="en-US" dirty="0" smtClean="0"/>
              <a:t>Church Practices were criticized.</a:t>
            </a:r>
          </a:p>
          <a:p>
            <a:pPr lvl="2"/>
            <a:r>
              <a:rPr lang="en-US" dirty="0" smtClean="0"/>
              <a:t>Popes seemed more concerned with luxury and political power than with spiritual matters</a:t>
            </a:r>
          </a:p>
          <a:p>
            <a:pPr lvl="2"/>
            <a:r>
              <a:rPr lang="en-US" dirty="0" smtClean="0"/>
              <a:t>Local priest were under educated/uneducated and were not able to teach the people</a:t>
            </a:r>
          </a:p>
          <a:p>
            <a:pPr lvl="2"/>
            <a:r>
              <a:rPr lang="en-US" dirty="0" smtClean="0"/>
              <a:t>Many priests lived immoral lives</a:t>
            </a:r>
          </a:p>
          <a:p>
            <a:pPr lvl="3"/>
            <a:r>
              <a:rPr lang="en-US" dirty="0" smtClean="0"/>
              <a:t>Broke the law of celibacy</a:t>
            </a:r>
          </a:p>
          <a:p>
            <a:pPr lvl="1"/>
            <a:r>
              <a:rPr lang="en-US" dirty="0" smtClean="0"/>
              <a:t>Events:</a:t>
            </a:r>
          </a:p>
        </p:txBody>
      </p:sp>
    </p:spTree>
    <p:extLst>
      <p:ext uri="{BB962C8B-B14F-4D97-AF65-F5344CB8AC3E}">
        <p14:creationId xmlns:p14="http://schemas.microsoft.com/office/powerpoint/2010/main" val="178441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the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kinds of changes did Church critics want to make?</a:t>
            </a:r>
          </a:p>
          <a:p>
            <a:pPr lvl="1"/>
            <a:r>
              <a:rPr lang="en-US" dirty="0" smtClean="0"/>
              <a:t>To become more spiritually minded and humble.</a:t>
            </a:r>
          </a:p>
          <a:p>
            <a:pPr lvl="1"/>
            <a:r>
              <a:rPr lang="en-US" dirty="0" smtClean="0"/>
              <a:t>Erasmus</a:t>
            </a:r>
          </a:p>
          <a:p>
            <a:pPr lvl="1"/>
            <a:r>
              <a:rPr lang="en-US" dirty="0" smtClean="0"/>
              <a:t>Thomas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3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Bible and the Print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Why did the bible become such an important book during this time period?</a:t>
            </a:r>
          </a:p>
          <a:p>
            <a:r>
              <a:rPr lang="en-US" dirty="0" smtClean="0"/>
              <a:t>What role did the printing press play in this?</a:t>
            </a:r>
          </a:p>
          <a:p>
            <a:r>
              <a:rPr lang="en-US" dirty="0" smtClean="0"/>
              <a:t>Why was having a bible in your native tongue so important?</a:t>
            </a:r>
          </a:p>
          <a:p>
            <a:r>
              <a:rPr lang="en-US" dirty="0" smtClean="0"/>
              <a:t>What was the native language of the early church?</a:t>
            </a:r>
          </a:p>
          <a:p>
            <a:r>
              <a:rPr lang="en-US" dirty="0" smtClean="0"/>
              <a:t>How did this change over the middle ages and into the Renaissance?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1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 Challenges the Church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 489 in your textbook</a:t>
            </a:r>
          </a:p>
          <a:p>
            <a:r>
              <a:rPr lang="en-US" dirty="0" smtClean="0"/>
              <a:t>How did the Reformation begin</a:t>
            </a:r>
          </a:p>
          <a:p>
            <a:r>
              <a:rPr lang="en-US" dirty="0" smtClean="0"/>
              <a:t>What role did Martin Luther play in the Reformation?</a:t>
            </a:r>
          </a:p>
          <a:p>
            <a:r>
              <a:rPr lang="en-US" dirty="0" smtClean="0"/>
              <a:t>What did Luther do in 1517?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Response to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Pages 490-492</a:t>
            </a:r>
          </a:p>
          <a:p>
            <a:r>
              <a:rPr lang="en-US" dirty="0" smtClean="0"/>
              <a:t>What affects did Luther’s protest have?</a:t>
            </a:r>
          </a:p>
          <a:p>
            <a:r>
              <a:rPr lang="en-US" dirty="0" smtClean="0"/>
              <a:t>Why did Luther’s ideas lead to war?</a:t>
            </a:r>
          </a:p>
          <a:p>
            <a:r>
              <a:rPr lang="en-US" dirty="0" smtClean="0"/>
              <a:t>How did people within the Holy Roman Empire react to Luther and the development of Lutheranism?</a:t>
            </a:r>
          </a:p>
          <a:p>
            <a:r>
              <a:rPr lang="en-US" dirty="0" smtClean="0"/>
              <a:t>1520: Luther is excommunicated by the Catholic Church</a:t>
            </a:r>
          </a:p>
          <a:p>
            <a:r>
              <a:rPr lang="en-US" dirty="0" smtClean="0"/>
              <a:t>1521: He is declared an outlaw and a heretic by the Holy Roman Emperor, Charles V</a:t>
            </a:r>
          </a:p>
          <a:p>
            <a:r>
              <a:rPr lang="en-US" dirty="0" smtClean="0"/>
              <a:t>1524: German peasants revolt</a:t>
            </a:r>
          </a:p>
          <a:p>
            <a:r>
              <a:rPr lang="en-US" dirty="0" smtClean="0"/>
              <a:t>1555: Peace of Augsburg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47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1841</TotalTime>
  <Words>1127</Words>
  <Application>Microsoft Office PowerPoint</Application>
  <PresentationFormat>On-screen Show (4:3)</PresentationFormat>
  <Paragraphs>145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Soho</vt:lpstr>
      <vt:lpstr>The Reformation</vt:lpstr>
      <vt:lpstr>Terms and Names</vt:lpstr>
      <vt:lpstr>Names and Terms</vt:lpstr>
      <vt:lpstr>Timeline of the Reformation</vt:lpstr>
      <vt:lpstr>Causes of the Reformation </vt:lpstr>
      <vt:lpstr>Causes of the Reformation</vt:lpstr>
      <vt:lpstr>The Role of the Bible and the Print Press</vt:lpstr>
      <vt:lpstr>Luther Challenges the Church </vt:lpstr>
      <vt:lpstr>The Response to Luther</vt:lpstr>
      <vt:lpstr>English Reformation Begins </vt:lpstr>
      <vt:lpstr>England Becomes Protestant</vt:lpstr>
      <vt:lpstr>Calvin Continues the Reformation</vt:lpstr>
      <vt:lpstr>Other Protestant Reformer</vt:lpstr>
      <vt:lpstr>The Catholic Reformation </vt:lpstr>
      <vt:lpstr>Catholic Reformation</vt:lpstr>
      <vt:lpstr>Effects of the Reformation</vt:lpstr>
      <vt:lpstr>The Legacy of the Reformation 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</dc:title>
  <dc:creator>Julia Winslow</dc:creator>
  <cp:lastModifiedBy>Julia Winslow</cp:lastModifiedBy>
  <cp:revision>8</cp:revision>
  <dcterms:created xsi:type="dcterms:W3CDTF">2016-02-29T14:56:51Z</dcterms:created>
  <dcterms:modified xsi:type="dcterms:W3CDTF">2016-03-01T21:38:26Z</dcterms:modified>
</cp:coreProperties>
</file>