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B299-1F17-4016-A029-DD302DB2E50A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A742-F414-437A-A468-8665C77DE41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B299-1F17-4016-A029-DD302DB2E50A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A742-F414-437A-A468-8665C77DE4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B299-1F17-4016-A029-DD302DB2E50A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A742-F414-437A-A468-8665C77DE4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B299-1F17-4016-A029-DD302DB2E50A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A742-F414-437A-A468-8665C77DE4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B299-1F17-4016-A029-DD302DB2E50A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A742-F414-437A-A468-8665C77DE4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B299-1F17-4016-A029-DD302DB2E50A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A742-F414-437A-A468-8665C77DE4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B299-1F17-4016-A029-DD302DB2E50A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A742-F414-437A-A468-8665C77DE41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B299-1F17-4016-A029-DD302DB2E50A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A742-F414-437A-A468-8665C77DE4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B299-1F17-4016-A029-DD302DB2E50A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A742-F414-437A-A468-8665C77DE4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B299-1F17-4016-A029-DD302DB2E50A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A742-F414-437A-A468-8665C77DE4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6B299-1F17-4016-A029-DD302DB2E50A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AA742-F414-437A-A468-8665C77DE41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0D6B299-1F17-4016-A029-DD302DB2E50A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EEAA742-F414-437A-A468-8665C77DE4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ducation.nationalgeographic.org/interactive/remembering-pearl-harbo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xoLatIJrPk" TargetMode="External"/><Relationship Id="rId2" Type="http://schemas.openxmlformats.org/officeDocument/2006/relationships/hyperlink" Target="https://www.youtube.com/watch?v=lK8gYGg0dk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Day that will live in infamy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United States Enters World War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86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Representation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We are going to watch a section of the movie, Pearl Harbor. Please take time to answer the following questions:</a:t>
            </a:r>
          </a:p>
          <a:p>
            <a:pPr lvl="1"/>
            <a:r>
              <a:rPr lang="en-US" dirty="0" smtClean="0"/>
              <a:t>How has the events at Pearl Harbor been presented to us?</a:t>
            </a:r>
          </a:p>
          <a:p>
            <a:pPr lvl="1"/>
            <a:r>
              <a:rPr lang="en-US" dirty="0" smtClean="0"/>
              <a:t>How accurate are these portrayals?</a:t>
            </a:r>
          </a:p>
          <a:p>
            <a:pPr lvl="1"/>
            <a:r>
              <a:rPr lang="en-US" dirty="0" smtClean="0"/>
              <a:t>Do you think that the real events will be more interesting than the media representation or the other way around?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7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372168"/>
            <a:ext cx="8458200" cy="1143000"/>
          </a:xfrm>
        </p:spPr>
        <p:txBody>
          <a:bodyPr/>
          <a:lstStyle/>
          <a:p>
            <a:r>
              <a:rPr lang="en-US" dirty="0" smtClean="0"/>
              <a:t>Detailed Timeline of the Attack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http://education.nationalgeographic.org/interactive/remembering-pearl-harbor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Reactions of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American Government</a:t>
            </a:r>
            <a:endParaRPr lang="en-US" dirty="0" smtClean="0">
              <a:hlinkClick r:id="rId2"/>
            </a:endParaRPr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British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95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343400"/>
            <a:ext cx="8305800" cy="1143000"/>
          </a:xfrm>
        </p:spPr>
        <p:txBody>
          <a:bodyPr/>
          <a:lstStyle/>
          <a:p>
            <a:r>
              <a:rPr lang="en-US" dirty="0" smtClean="0"/>
              <a:t>Reactions of Everyday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21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372168"/>
            <a:ext cx="7010400" cy="1143000"/>
          </a:xfrm>
        </p:spPr>
        <p:txBody>
          <a:bodyPr/>
          <a:lstStyle/>
          <a:p>
            <a:r>
              <a:rPr lang="en-US" dirty="0" smtClean="0"/>
              <a:t>Legacy of Pearl Harbor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1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1736</TotalTime>
  <Words>102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Slipstream</vt:lpstr>
      <vt:lpstr>The United States Enters World War II</vt:lpstr>
      <vt:lpstr>Media Representation </vt:lpstr>
      <vt:lpstr>Detailed Timeline of the Attack </vt:lpstr>
      <vt:lpstr>Reactions of Leaders</vt:lpstr>
      <vt:lpstr>Reactions of Everyday Americans</vt:lpstr>
      <vt:lpstr>Legacy of Pearl Harbor</vt:lpstr>
    </vt:vector>
  </TitlesOfParts>
  <Company>Jordan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United States Enters World War II</dc:title>
  <dc:creator>Julia Winslow</dc:creator>
  <cp:lastModifiedBy>Julia Winslow</cp:lastModifiedBy>
  <cp:revision>5</cp:revision>
  <dcterms:created xsi:type="dcterms:W3CDTF">2016-03-09T17:04:59Z</dcterms:created>
  <dcterms:modified xsi:type="dcterms:W3CDTF">2016-03-10T22:01:47Z</dcterms:modified>
</cp:coreProperties>
</file>