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4" r:id="rId50"/>
    <p:sldId id="297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C14C8-D00E-4A3A-8B7D-7F361EA6EB7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F8FF-C122-4625-9DAF-B130937C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2F8FF-C122-4625-9DAF-B130937CC8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2F8FF-C122-4625-9DAF-B130937CC8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E3BA61-6E72-41C1-BBBA-7D2741D50A1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F2363B8-F174-48C1-9A3E-7D194E103EA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com/translate?sl=en&amp;tl=es&amp;js=y&amp;prev=_t&amp;hl=en&amp;ie=UTF-8&amp;u=https%3A%2F%2Fwww.youtube.com%2Fwatch%3Fv%3D-JvtlB_NzI8&amp;edit-text=&amp;act=ur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the world was brought to the brink of war again.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 of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by the people.</a:t>
            </a:r>
          </a:p>
          <a:p>
            <a:pPr lvl="1"/>
            <a:r>
              <a:rPr lang="en-US" dirty="0" smtClean="0"/>
              <a:t>Check and balances </a:t>
            </a:r>
          </a:p>
          <a:p>
            <a:pPr lvl="1"/>
            <a:r>
              <a:rPr lang="en-US" dirty="0" smtClean="0"/>
              <a:t>Right to question government authority</a:t>
            </a:r>
          </a:p>
          <a:p>
            <a:r>
              <a:rPr lang="en-US" dirty="0" smtClean="0"/>
              <a:t>For the benefit of the people.</a:t>
            </a:r>
          </a:p>
          <a:p>
            <a:r>
              <a:rPr lang="en-US" dirty="0" smtClean="0"/>
              <a:t>Ran by the people. </a:t>
            </a:r>
          </a:p>
          <a:p>
            <a:pPr lvl="1"/>
            <a:r>
              <a:rPr lang="en-US" dirty="0" smtClean="0"/>
              <a:t>Anyone can run for political office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876800"/>
            <a:ext cx="2514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9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of Communist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by the State</a:t>
            </a:r>
          </a:p>
          <a:p>
            <a:r>
              <a:rPr lang="en-US" dirty="0" smtClean="0"/>
              <a:t>For the benefit of the everyone</a:t>
            </a:r>
          </a:p>
          <a:p>
            <a:r>
              <a:rPr lang="en-US" dirty="0" smtClean="0"/>
              <a:t>Ran by the state or people?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282557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2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of 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by the state</a:t>
            </a:r>
          </a:p>
          <a:p>
            <a:r>
              <a:rPr lang="en-US" dirty="0" smtClean="0"/>
              <a:t>For the benefit of the State</a:t>
            </a:r>
          </a:p>
          <a:p>
            <a:r>
              <a:rPr lang="en-US" dirty="0" smtClean="0"/>
              <a:t>Ran by the State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1960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8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World after WWI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was happening during the 1920’s and 1930’s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Spent 1900-1920 industrializing.</a:t>
            </a:r>
          </a:p>
          <a:p>
            <a:pPr lvl="1"/>
            <a:r>
              <a:rPr lang="en-US" dirty="0" smtClean="0"/>
              <a:t>With the help of the United State</a:t>
            </a:r>
          </a:p>
          <a:p>
            <a:pPr lvl="1"/>
            <a:r>
              <a:rPr lang="en-US" dirty="0" smtClean="0"/>
              <a:t>By 1920 is major world industrial power</a:t>
            </a:r>
          </a:p>
          <a:p>
            <a:pPr lvl="1"/>
            <a:r>
              <a:rPr lang="en-US" dirty="0" smtClean="0"/>
              <a:t>By 1930 is running out of Resources</a:t>
            </a:r>
          </a:p>
          <a:p>
            <a:pPr lvl="1"/>
            <a:r>
              <a:rPr lang="en-US" dirty="0" smtClean="0"/>
              <a:t>Some Japanese leaders feel that they are being disrespected by “Western Nations” and feel a need to prove themselves.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bad economy</a:t>
            </a:r>
          </a:p>
          <a:p>
            <a:r>
              <a:rPr lang="en-US" dirty="0" smtClean="0"/>
              <a:t>Environment still recovering from WWI</a:t>
            </a:r>
          </a:p>
          <a:p>
            <a:r>
              <a:rPr lang="en-US" dirty="0" smtClean="0"/>
              <a:t>Economy is in a huge depression because of WWI and is made worse by the United States Depression and Smoot Hawley Tariff Act.</a:t>
            </a:r>
          </a:p>
          <a:p>
            <a:r>
              <a:rPr lang="en-US" dirty="0" smtClean="0"/>
              <a:t>Angry at Germany for WWI and starts to build up a defense along the Germany border on the Maginot Line.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 is in a huge depression because of WWI</a:t>
            </a:r>
          </a:p>
          <a:p>
            <a:r>
              <a:rPr lang="en-US" dirty="0" smtClean="0"/>
              <a:t>Made worse by United States Depression and Smoot Hawley Tariff Act.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Economy is in a huge depression because of WWI</a:t>
            </a:r>
          </a:p>
          <a:p>
            <a:r>
              <a:rPr lang="en-US" dirty="0" smtClean="0"/>
              <a:t>Made worse by United States Depression and Smoot Hawley Tariff Act.</a:t>
            </a:r>
          </a:p>
          <a:p>
            <a:r>
              <a:rPr lang="en-US" dirty="0" smtClean="0"/>
              <a:t>Angry with League of Nations because they feel they deserved new territory for participation in 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not join the League of Nations</a:t>
            </a:r>
          </a:p>
          <a:p>
            <a:r>
              <a:rPr lang="en-US" dirty="0" smtClean="0"/>
              <a:t>The Roaring 20’s </a:t>
            </a:r>
          </a:p>
          <a:p>
            <a:r>
              <a:rPr lang="en-US" dirty="0" smtClean="0"/>
              <a:t>October 29, 1929 Crash of the Stack Markey, Black Tuesday</a:t>
            </a:r>
          </a:p>
          <a:p>
            <a:r>
              <a:rPr lang="en-US" dirty="0" smtClean="0"/>
              <a:t>1930’s THE GREAT DEPRESSSION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Economy is non-existent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Reparations for WWI (War Guilt Clause)</a:t>
            </a:r>
          </a:p>
          <a:p>
            <a:pPr lvl="1"/>
            <a:r>
              <a:rPr lang="en-US" dirty="0" smtClean="0"/>
              <a:t>1919 1 U.S. dollar = 9 deutschmarks</a:t>
            </a:r>
          </a:p>
          <a:p>
            <a:pPr lvl="1"/>
            <a:r>
              <a:rPr lang="en-US" dirty="0" smtClean="0"/>
              <a:t>1923 1 dollar = 4,000,000,000,000 deutschmarks</a:t>
            </a:r>
          </a:p>
          <a:p>
            <a:pPr lvl="2"/>
            <a:r>
              <a:rPr lang="en-US" dirty="0" smtClean="0"/>
              <a:t>Caused by hyperinflation due to printing too much money in higher increments in order to pay the war debt.</a:t>
            </a:r>
          </a:p>
          <a:p>
            <a:pPr lvl="2"/>
            <a:r>
              <a:rPr lang="en-US" dirty="0" smtClean="0"/>
              <a:t>Thought it would hurt the Allies economies, ended up hurting their own economy more.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2209800" cy="26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11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skills are needed to be a great leader?</a:t>
            </a:r>
          </a:p>
          <a:p>
            <a:r>
              <a:rPr lang="en-US" dirty="0" smtClean="0"/>
              <a:t>Let’s make a list: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Rise of Dictators and the Major Characters of WWII</a:t>
            </a:r>
            <a:endParaRPr lang="en-US" dirty="0"/>
          </a:p>
        </p:txBody>
      </p:sp>
      <p:pic>
        <p:nvPicPr>
          <p:cNvPr id="4" name="Picture 2" descr="Benito Mussol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16764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dolf-hitl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562" y="2133601"/>
            <a:ext cx="213695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ideki Toj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111085"/>
            <a:ext cx="1828800" cy="23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Joseph Stali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098964"/>
            <a:ext cx="2571162" cy="239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rancisco Franco.jpg"/>
          <p:cNvPicPr>
            <a:picLocks noChangeAspect="1"/>
          </p:cNvPicPr>
          <p:nvPr/>
        </p:nvPicPr>
        <p:blipFill>
          <a:blip r:embed="rId6" cstate="print"/>
          <a:srcRect t="1852" b="5556"/>
          <a:stretch>
            <a:fillRect/>
          </a:stretch>
        </p:blipFill>
        <p:spPr bwMode="auto">
          <a:xfrm>
            <a:off x="457200" y="4495800"/>
            <a:ext cx="1913721" cy="17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Winston Churchill.jpg"/>
          <p:cNvPicPr>
            <a:picLocks noChangeAspect="1"/>
          </p:cNvPicPr>
          <p:nvPr/>
        </p:nvPicPr>
        <p:blipFill>
          <a:blip r:embed="rId7" cstate="print"/>
          <a:srcRect t="3751" b="2499"/>
          <a:stretch>
            <a:fillRect/>
          </a:stretch>
        </p:blipFill>
        <p:spPr bwMode="auto">
          <a:xfrm>
            <a:off x="7215794" y="4495801"/>
            <a:ext cx="1447800" cy="198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35663"/>
            <a:ext cx="1345914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Benito Mussolini</a:t>
            </a:r>
          </a:p>
          <a:p>
            <a:r>
              <a:rPr lang="en-US" dirty="0" smtClean="0"/>
              <a:t>Il Duce- The leader</a:t>
            </a:r>
          </a:p>
          <a:p>
            <a:r>
              <a:rPr lang="en-US" dirty="0" smtClean="0"/>
              <a:t>He was communist in his early political career.</a:t>
            </a:r>
          </a:p>
          <a:p>
            <a:r>
              <a:rPr lang="en-US" dirty="0" smtClean="0"/>
              <a:t>After WWI he was angry because he through Italy was too weak and therefore not respected by other European Nations</a:t>
            </a:r>
          </a:p>
          <a:p>
            <a:r>
              <a:rPr lang="en-US" dirty="0" smtClean="0"/>
              <a:t>He changes to a Fascist</a:t>
            </a:r>
            <a:endParaRPr lang="en-US" dirty="0"/>
          </a:p>
        </p:txBody>
      </p:sp>
      <p:pic>
        <p:nvPicPr>
          <p:cNvPr id="4" name="Picture 2" descr="Benito Mussolin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"/>
            <a:ext cx="228600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36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Mussolini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Skills- very intimidating and great orator</a:t>
            </a:r>
          </a:p>
          <a:p>
            <a:r>
              <a:rPr lang="en-US" dirty="0" smtClean="0"/>
              <a:t>Remember he can speak Italian, French, German and English (clip from last time)</a:t>
            </a:r>
          </a:p>
          <a:p>
            <a:r>
              <a:rPr lang="en-US" dirty="0" smtClean="0"/>
              <a:t>1922 elected to office and then becomes dictator of Italy</a:t>
            </a:r>
          </a:p>
          <a:p>
            <a:r>
              <a:rPr lang="en-US" dirty="0" smtClean="0"/>
              <a:t>Policies as Dictator</a:t>
            </a:r>
          </a:p>
          <a:p>
            <a:pPr lvl="1"/>
            <a:r>
              <a:rPr lang="en-US" dirty="0" smtClean="0"/>
              <a:t>No Political Parties</a:t>
            </a:r>
          </a:p>
          <a:p>
            <a:pPr lvl="1"/>
            <a:r>
              <a:rPr lang="en-US" dirty="0" smtClean="0"/>
              <a:t>Kills Communists</a:t>
            </a:r>
          </a:p>
          <a:p>
            <a:pPr lvl="1"/>
            <a:r>
              <a:rPr lang="en-US" dirty="0" smtClean="0"/>
              <a:t>Controls news and schools through state propaganda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5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Mussolini’s Goal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Wants to rebuild the Roman Empire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2895600"/>
            <a:ext cx="5181600" cy="35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905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Adolf Hitler- Führer- Leader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Born in Austria into an average family</a:t>
            </a:r>
          </a:p>
          <a:p>
            <a:pPr lvl="1"/>
            <a:r>
              <a:rPr lang="en-US" dirty="0" smtClean="0"/>
              <a:t>As a boy he had two interests</a:t>
            </a:r>
          </a:p>
          <a:p>
            <a:pPr lvl="2"/>
            <a:r>
              <a:rPr lang="en-US" dirty="0" smtClean="0"/>
              <a:t>Art and the military</a:t>
            </a:r>
          </a:p>
          <a:p>
            <a:pPr lvl="2"/>
            <a:r>
              <a:rPr lang="en-US" dirty="0" smtClean="0"/>
              <a:t>He was rejected by the Vienna school of Art and Austrian society as a whole as an artist.</a:t>
            </a:r>
          </a:p>
          <a:p>
            <a:pPr lvl="3"/>
            <a:r>
              <a:rPr lang="en-US" dirty="0" smtClean="0"/>
              <a:t>Develops a depressed, angry, anti-social attitude.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08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Found acceptance through a group of people who teach him about the idea’s of Anti-Semitism (hatred of Jews)</a:t>
            </a:r>
          </a:p>
          <a:p>
            <a:r>
              <a:rPr lang="en-US" dirty="0" smtClean="0"/>
              <a:t>1914- WWI starts and Hitler moves to Germany and joins the Army, he almost dies and spends the last few months of the war in the hospital </a:t>
            </a:r>
          </a:p>
          <a:p>
            <a:r>
              <a:rPr lang="en-US" dirty="0" smtClean="0"/>
              <a:t>1918- WWI ends and Hitler stays and joins the small political party called: The National Socialist Workers Party (NAZI)</a:t>
            </a:r>
          </a:p>
          <a:p>
            <a:r>
              <a:rPr lang="en-US" dirty="0" smtClean="0"/>
              <a:t>1923- Germany is in a huge depression, Hitler leads a small revolt against the German government, Beerhall Putsch in Munich. He is caught and arrested. </a:t>
            </a:r>
            <a:endParaRPr lang="en-US" dirty="0"/>
          </a:p>
        </p:txBody>
      </p:sp>
      <p:pic>
        <p:nvPicPr>
          <p:cNvPr id="4" name="Picture 2" descr="adolf-hit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213695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186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While in prison he write a book </a:t>
            </a:r>
            <a:r>
              <a:rPr lang="en-US" i="1" dirty="0" smtClean="0"/>
              <a:t>Mein Kompf</a:t>
            </a:r>
            <a:r>
              <a:rPr lang="en-US" dirty="0" smtClean="0"/>
              <a:t>, “My Struggle”. In this book he states his goals.</a:t>
            </a:r>
          </a:p>
          <a:p>
            <a:r>
              <a:rPr lang="en-US" dirty="0" smtClean="0"/>
              <a:t>His book teaches about:</a:t>
            </a:r>
          </a:p>
          <a:p>
            <a:pPr lvl="1"/>
            <a:r>
              <a:rPr lang="en-US" dirty="0" smtClean="0"/>
              <a:t>Creation of a pure Aryan Race</a:t>
            </a:r>
          </a:p>
          <a:p>
            <a:pPr lvl="1"/>
            <a:r>
              <a:rPr lang="en-US" dirty="0" smtClean="0"/>
              <a:t>Anti-Semitism and Jewish extermination (they are the anti-race)</a:t>
            </a:r>
          </a:p>
          <a:p>
            <a:pPr lvl="2"/>
            <a:r>
              <a:rPr lang="en-US" dirty="0" smtClean="0"/>
              <a:t>Racial pyramid.</a:t>
            </a:r>
          </a:p>
          <a:p>
            <a:pPr lvl="1"/>
            <a:r>
              <a:rPr lang="en-US" dirty="0" smtClean="0"/>
              <a:t>Goal to build a 3</a:t>
            </a:r>
            <a:r>
              <a:rPr lang="en-US" baseline="30000" dirty="0" smtClean="0"/>
              <a:t>rd</a:t>
            </a:r>
            <a:r>
              <a:rPr lang="en-US" dirty="0" smtClean="0"/>
              <a:t> Reich or Rule of Germany</a:t>
            </a:r>
          </a:p>
          <a:p>
            <a:pPr lvl="1"/>
            <a:r>
              <a:rPr lang="en-US" dirty="0" smtClean="0"/>
              <a:t>Rebuild the Holy Roman Empire</a:t>
            </a:r>
          </a:p>
          <a:p>
            <a:pPr lvl="1"/>
            <a:r>
              <a:rPr lang="en-US" dirty="0" smtClean="0"/>
              <a:t>Become the most powerful person/nation in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6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Comes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Skills- great speaker and master manipulator, plays on existing prejudices within society</a:t>
            </a:r>
          </a:p>
          <a:p>
            <a:pPr lvl="1"/>
            <a:r>
              <a:rPr lang="en-US" dirty="0" smtClean="0"/>
              <a:t>Tells people what they want hear, he get elected in 1934</a:t>
            </a:r>
          </a:p>
          <a:p>
            <a:pPr lvl="1"/>
            <a:r>
              <a:rPr lang="en-US" dirty="0" smtClean="0"/>
              <a:t>Uses fear, violence and manipulation to take control of the government and creates a Nazi dictatorship with his SA and SS soldiers along with the Gestapo to suppress all resistance.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26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1936- The Spanish Civil War, Communists versus Nationalists (Fascists)</a:t>
            </a:r>
          </a:p>
          <a:p>
            <a:r>
              <a:rPr lang="en-US" dirty="0" smtClean="0"/>
              <a:t>Soviet Union and the United States help out the Communists</a:t>
            </a:r>
          </a:p>
          <a:p>
            <a:r>
              <a:rPr lang="en-US" dirty="0" smtClean="0"/>
              <a:t>Germany helps the Fascists</a:t>
            </a:r>
          </a:p>
          <a:p>
            <a:r>
              <a:rPr lang="en-US" dirty="0" smtClean="0"/>
              <a:t>1939- Fascists win and Francisco Franco becomes the new dictator of Spain</a:t>
            </a:r>
          </a:p>
          <a:p>
            <a:r>
              <a:rPr lang="en-US" dirty="0" smtClean="0"/>
              <a:t>Signs a treaty with Hitler agreeing to help Germany in their goals. </a:t>
            </a:r>
            <a:endParaRPr lang="en-US" dirty="0"/>
          </a:p>
        </p:txBody>
      </p:sp>
      <p:pic>
        <p:nvPicPr>
          <p:cNvPr id="4" name="Picture 2" descr="Francisco Franco.jpg"/>
          <p:cNvPicPr>
            <a:picLocks noChangeAspect="1"/>
          </p:cNvPicPr>
          <p:nvPr/>
        </p:nvPicPr>
        <p:blipFill>
          <a:blip r:embed="rId2" cstate="print"/>
          <a:srcRect t="1852" b="5556"/>
          <a:stretch>
            <a:fillRect/>
          </a:stretch>
        </p:blipFill>
        <p:spPr bwMode="auto">
          <a:xfrm>
            <a:off x="4800600" y="152400"/>
            <a:ext cx="244712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1234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Japan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Hideki </a:t>
            </a:r>
            <a:r>
              <a:rPr lang="en-US" dirty="0" smtClean="0"/>
              <a:t>Tojo</a:t>
            </a:r>
            <a:endParaRPr lang="en-US" dirty="0" smtClean="0"/>
          </a:p>
          <a:p>
            <a:r>
              <a:rPr lang="en-US" dirty="0" smtClean="0"/>
              <a:t>1920- Japan is running out of natural resources</a:t>
            </a:r>
          </a:p>
          <a:p>
            <a:r>
              <a:rPr lang="en-US" dirty="0" smtClean="0"/>
              <a:t>Some Japanese people start teaching the idea of a “Pure” Asian Race based on Japanese Ideals</a:t>
            </a:r>
          </a:p>
          <a:p>
            <a:r>
              <a:rPr lang="en-US" dirty="0" smtClean="0"/>
              <a:t>1931- Military leaders overthrown the Japanese government and make plans to invade Manchuria and China for natural resources</a:t>
            </a:r>
          </a:p>
          <a:p>
            <a:r>
              <a:rPr lang="en-US" dirty="0" smtClean="0"/>
              <a:t>Some military leaders like </a:t>
            </a:r>
            <a:r>
              <a:rPr lang="en-US" dirty="0" smtClean="0"/>
              <a:t>Tojo</a:t>
            </a:r>
            <a:r>
              <a:rPr lang="en-US" dirty="0" smtClean="0"/>
              <a:t> are upset with the government’s reliance on Western nations like the United States for resources such as steel..</a:t>
            </a:r>
          </a:p>
          <a:p>
            <a:r>
              <a:rPr lang="en-US" dirty="0" smtClean="0"/>
              <a:t>1931- United States (Japan’s biggest trading partner) begins to boycott the new Japanese government.</a:t>
            </a:r>
          </a:p>
          <a:p>
            <a:r>
              <a:rPr lang="en-US" dirty="0" smtClean="0"/>
              <a:t>1933- </a:t>
            </a:r>
            <a:r>
              <a:rPr lang="en-US" dirty="0" smtClean="0"/>
              <a:t>Tojo</a:t>
            </a:r>
            <a:r>
              <a:rPr lang="en-US" dirty="0" smtClean="0"/>
              <a:t> signs a Treaty with Germany</a:t>
            </a:r>
            <a:endParaRPr lang="en-US" dirty="0"/>
          </a:p>
        </p:txBody>
      </p:sp>
      <p:pic>
        <p:nvPicPr>
          <p:cNvPr id="4" name="Picture 3" descr="Hideki Toj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318" y="-13855"/>
            <a:ext cx="1600200" cy="20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12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leaders gain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people what they want to hear.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Historical</a:t>
            </a:r>
          </a:p>
          <a:p>
            <a:pPr lvl="2"/>
            <a:r>
              <a:rPr lang="en-US" dirty="0" smtClean="0"/>
              <a:t>Modern Day</a:t>
            </a:r>
          </a:p>
          <a:p>
            <a:r>
              <a:rPr lang="en-US" dirty="0" smtClean="0"/>
              <a:t>Tell people what they need to hear.</a:t>
            </a:r>
          </a:p>
          <a:p>
            <a:pPr lvl="1"/>
            <a:r>
              <a:rPr lang="en-US" dirty="0" smtClean="0"/>
              <a:t>Historical</a:t>
            </a:r>
          </a:p>
          <a:p>
            <a:pPr lvl="1"/>
            <a:r>
              <a:rPr lang="en-US" dirty="0" smtClean="0"/>
              <a:t>Modern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“Pure” Asian race based on Japanese ideals</a:t>
            </a:r>
          </a:p>
          <a:p>
            <a:r>
              <a:rPr lang="en-US" dirty="0" smtClean="0"/>
              <a:t>Force non-Japanese Asians to become subject to Japanese rule</a:t>
            </a:r>
          </a:p>
          <a:p>
            <a:r>
              <a:rPr lang="en-US" dirty="0" smtClean="0"/>
              <a:t>Get natural resources to continue to industrialize and maintain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33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Joseph Stalin</a:t>
            </a:r>
          </a:p>
          <a:p>
            <a:r>
              <a:rPr lang="en-US" dirty="0" smtClean="0"/>
              <a:t>1920- he comes to power when Vladimir Lenin dies</a:t>
            </a:r>
          </a:p>
          <a:p>
            <a:r>
              <a:rPr lang="en-US" dirty="0" smtClean="0"/>
              <a:t>Stalin believe himself to be the greatest leader in human history and uses propaganda to get Soviets to follow him</a:t>
            </a:r>
          </a:p>
          <a:p>
            <a:r>
              <a:rPr lang="en-US" dirty="0" smtClean="0"/>
              <a:t>Puts pictures of himself everywhere and even renames Moscow Stalingrad. </a:t>
            </a:r>
          </a:p>
          <a:p>
            <a:r>
              <a:rPr lang="en-US" dirty="0" smtClean="0"/>
              <a:t>Stalin dominates all areas of soviet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96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Kills all opponents of himself and communism </a:t>
            </a:r>
          </a:p>
          <a:p>
            <a:r>
              <a:rPr lang="en-US" dirty="0" smtClean="0"/>
              <a:t>An anti-Semite</a:t>
            </a:r>
          </a:p>
          <a:p>
            <a:r>
              <a:rPr lang="en-US" dirty="0" smtClean="0"/>
              <a:t>Under his rule 25 to 60 million of his own people are going to die in gulags (worse than Hitler)</a:t>
            </a:r>
          </a:p>
          <a:p>
            <a:pPr lvl="1"/>
            <a:r>
              <a:rPr lang="en-US" dirty="0" smtClean="0"/>
              <a:t>Forced removal to Siberia</a:t>
            </a:r>
          </a:p>
          <a:p>
            <a:pPr lvl="1"/>
            <a:r>
              <a:rPr lang="en-US" dirty="0" smtClean="0"/>
              <a:t>Murder</a:t>
            </a:r>
          </a:p>
          <a:p>
            <a:pPr lvl="1"/>
            <a:r>
              <a:rPr lang="en-US" dirty="0" smtClean="0"/>
              <a:t>Starvation</a:t>
            </a:r>
            <a:endParaRPr lang="en-US" dirty="0"/>
          </a:p>
        </p:txBody>
      </p:sp>
      <p:pic>
        <p:nvPicPr>
          <p:cNvPr id="4" name="Picture 2" descr="Joseph Stal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"/>
            <a:ext cx="2249616" cy="20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905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the greatest ruler and nation in the world</a:t>
            </a:r>
          </a:p>
          <a:p>
            <a:r>
              <a:rPr lang="en-US" dirty="0" smtClean="0"/>
              <a:t>Create a buffer between western Europe and eastern Europe</a:t>
            </a:r>
          </a:p>
          <a:p>
            <a:r>
              <a:rPr lang="en-US" dirty="0" smtClean="0"/>
              <a:t>Spread Communism throughout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04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Edouard Daladier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Keep peace at all costs</a:t>
            </a:r>
          </a:p>
          <a:p>
            <a:pPr lvl="1"/>
            <a:r>
              <a:rPr lang="en-US" dirty="0" smtClean="0"/>
              <a:t>End the economic depression in France</a:t>
            </a:r>
          </a:p>
          <a:p>
            <a:pPr lvl="1"/>
            <a:r>
              <a:rPr lang="en-US" dirty="0" smtClean="0"/>
              <a:t>Fortify the Maginot Line in eastern France.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"/>
            <a:ext cx="1978325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418" y="44958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211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 Pre-1940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Nevel</a:t>
            </a:r>
            <a:r>
              <a:rPr lang="en-US" dirty="0" smtClean="0"/>
              <a:t> Chamberlain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Keep peace at all costs</a:t>
            </a:r>
          </a:p>
          <a:p>
            <a:pPr lvl="1"/>
            <a:r>
              <a:rPr lang="en-US" dirty="0" smtClean="0"/>
              <a:t>End the economic depression in Great Britain</a:t>
            </a:r>
          </a:p>
          <a:p>
            <a:pPr lvl="1"/>
            <a:endParaRPr lang="en-US" dirty="0"/>
          </a:p>
        </p:txBody>
      </p:sp>
      <p:pic>
        <p:nvPicPr>
          <p:cNvPr id="4" name="Picture 1" descr="245px-Neville_Chamberlain_by_William_Orp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819400" cy="256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690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Britain in 1940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Winston Churchill</a:t>
            </a:r>
          </a:p>
          <a:p>
            <a:pPr lvl="1"/>
            <a:r>
              <a:rPr lang="en-US" dirty="0" smtClean="0"/>
              <a:t>Comparable to FDR in Power and Teddy Roosevelt in Personality</a:t>
            </a:r>
          </a:p>
          <a:p>
            <a:pPr lvl="1"/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Independent</a:t>
            </a:r>
          </a:p>
          <a:p>
            <a:pPr lvl="2"/>
            <a:r>
              <a:rPr lang="en-US" dirty="0" smtClean="0"/>
              <a:t>Rebellious to authority</a:t>
            </a:r>
          </a:p>
          <a:p>
            <a:pPr lvl="2"/>
            <a:r>
              <a:rPr lang="en-US" dirty="0" smtClean="0"/>
              <a:t>Strong moral character</a:t>
            </a:r>
          </a:p>
          <a:p>
            <a:pPr marL="685800" lvl="2" indent="0">
              <a:buNone/>
            </a:pPr>
            <a:endParaRPr lang="en-US" dirty="0" smtClean="0"/>
          </a:p>
        </p:txBody>
      </p:sp>
      <p:pic>
        <p:nvPicPr>
          <p:cNvPr id="4" name="Picture 1" descr="Winston Churchill.jpg"/>
          <p:cNvPicPr>
            <a:picLocks noChangeAspect="1"/>
          </p:cNvPicPr>
          <p:nvPr/>
        </p:nvPicPr>
        <p:blipFill>
          <a:blip r:embed="rId2" cstate="print"/>
          <a:srcRect t="3751" b="2499"/>
          <a:stretch>
            <a:fillRect/>
          </a:stretch>
        </p:blipFill>
        <p:spPr bwMode="auto">
          <a:xfrm>
            <a:off x="6248399" y="3164205"/>
            <a:ext cx="2698663" cy="36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332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Winston Churchill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military man experienced fighting in:</a:t>
            </a:r>
          </a:p>
          <a:p>
            <a:pPr lvl="1"/>
            <a:r>
              <a:rPr lang="en-US" dirty="0" smtClean="0"/>
              <a:t>Cuba (Spanish American War)</a:t>
            </a:r>
          </a:p>
          <a:p>
            <a:pPr lvl="1"/>
            <a:r>
              <a:rPr lang="en-US" dirty="0" smtClean="0"/>
              <a:t>India (Fighting Gandhi and Indian Rebel Army)</a:t>
            </a:r>
          </a:p>
          <a:p>
            <a:pPr lvl="1"/>
            <a:r>
              <a:rPr lang="en-US" dirty="0" smtClean="0"/>
              <a:t>South Africa (Fighting South African Army)</a:t>
            </a:r>
          </a:p>
          <a:p>
            <a:pPr lvl="1"/>
            <a:r>
              <a:rPr lang="en-US" dirty="0" smtClean="0"/>
              <a:t>World War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67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Churchill’s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Nazi’s and Hitler must be stopped at all costs.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70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Franklin Delano Roosevelt</a:t>
            </a:r>
          </a:p>
          <a:p>
            <a:r>
              <a:rPr lang="en-US" dirty="0" smtClean="0"/>
              <a:t>Wins the 1940 Election, his 3</a:t>
            </a:r>
            <a:r>
              <a:rPr lang="en-US" baseline="30000" dirty="0" smtClean="0"/>
              <a:t>rd</a:t>
            </a:r>
            <a:r>
              <a:rPr lang="en-US" dirty="0" smtClean="0"/>
              <a:t> term, because the nation wants a strong leader in case the war in Europe comes to America.</a:t>
            </a:r>
          </a:p>
          <a:p>
            <a:r>
              <a:rPr lang="en-US" dirty="0" smtClean="0"/>
              <a:t>In a 1939 poll 97% of American think Germany is dangerous, in the same poll 97% of American want to stay out of “European War”.</a:t>
            </a:r>
          </a:p>
          <a:p>
            <a:r>
              <a:rPr lang="en-US" dirty="0" smtClean="0"/>
              <a:t>Goal “This is Europe’s War”</a:t>
            </a:r>
          </a:p>
          <a:p>
            <a:pPr lvl="1"/>
            <a:r>
              <a:rPr lang="en-US" dirty="0" smtClean="0"/>
              <a:t>Isolationism, but helps Allies like France and Britain (Same as World War 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636"/>
            <a:ext cx="1828800" cy="2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are strong leaders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list some times in history or even just in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WW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depression</a:t>
            </a:r>
          </a:p>
          <a:p>
            <a:r>
              <a:rPr lang="en-US" dirty="0" smtClean="0"/>
              <a:t>Rise of dictators</a:t>
            </a:r>
          </a:p>
          <a:p>
            <a:r>
              <a:rPr lang="en-US" b="1" dirty="0" smtClean="0"/>
              <a:t>Appeasement</a:t>
            </a:r>
            <a:r>
              <a:rPr lang="en-US" dirty="0" smtClean="0"/>
              <a:t> by the League of Nations</a:t>
            </a:r>
          </a:p>
          <a:p>
            <a:pPr lvl="1"/>
            <a:r>
              <a:rPr lang="en-US" dirty="0" smtClean="0"/>
              <a:t>The Treaty of Versailles did not allow</a:t>
            </a:r>
          </a:p>
          <a:p>
            <a:pPr lvl="2"/>
            <a:r>
              <a:rPr lang="en-US" dirty="0" smtClean="0"/>
              <a:t>Germany to have a large Army</a:t>
            </a:r>
          </a:p>
          <a:p>
            <a:pPr lvl="2"/>
            <a:r>
              <a:rPr lang="en-US" dirty="0" smtClean="0"/>
              <a:t>Germany to expand territory</a:t>
            </a:r>
          </a:p>
          <a:p>
            <a:pPr lvl="2"/>
            <a:r>
              <a:rPr lang="en-US" dirty="0" smtClean="0"/>
              <a:t>Germany to have 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9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Appeasement?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into aggressive or violent demands to keep peace.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hlinkClick r:id="rId2"/>
              </a:rPr>
              <a:t>result</a:t>
            </a:r>
            <a:r>
              <a:rPr lang="en-US" dirty="0" smtClean="0"/>
              <a:t> of Appeasement?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61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95801" y="2708476"/>
            <a:ext cx="3550920" cy="1702160"/>
          </a:xfrm>
        </p:spPr>
        <p:txBody>
          <a:bodyPr>
            <a:normAutofit/>
          </a:bodyPr>
          <a:lstStyle/>
          <a:p>
            <a:r>
              <a:rPr lang="en-US" dirty="0" smtClean="0"/>
              <a:t>Appeasement of dictators 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happens when aggressive behavior is allowed.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66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Italian Expansion 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1935: Mussolini invades Ethiopia</a:t>
            </a:r>
          </a:p>
          <a:p>
            <a:r>
              <a:rPr lang="en-US" dirty="0" smtClean="0"/>
              <a:t>1936: Ethiopia askes the League of Nations for help to stop Mussolini.</a:t>
            </a:r>
          </a:p>
          <a:p>
            <a:pPr lvl="1"/>
            <a:r>
              <a:rPr lang="en-US" dirty="0" smtClean="0"/>
              <a:t>League of Nations Appeasement to Mussolini</a:t>
            </a:r>
          </a:p>
          <a:p>
            <a:r>
              <a:rPr lang="en-US" dirty="0" smtClean="0"/>
              <a:t>1939: Mussolini and Hitler become allies</a:t>
            </a:r>
          </a:p>
          <a:p>
            <a:pPr lvl="1"/>
            <a:r>
              <a:rPr lang="en-US" dirty="0" smtClean="0"/>
              <a:t>League of Nations Appeasements of both Mussolini and Hitler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82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Italian Expansion before the war.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Italian Expans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057401"/>
            <a:ext cx="6934200" cy="3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1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Japanese Expansion 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1931: Japan attacks Manchuria</a:t>
            </a:r>
          </a:p>
          <a:p>
            <a:pPr lvl="1"/>
            <a:r>
              <a:rPr lang="en-US" dirty="0" smtClean="0"/>
              <a:t>League of Nations Appeasement</a:t>
            </a:r>
          </a:p>
          <a:p>
            <a:r>
              <a:rPr lang="en-US" dirty="0" smtClean="0"/>
              <a:t>1937: Japan attacks China</a:t>
            </a:r>
          </a:p>
          <a:p>
            <a:pPr lvl="1"/>
            <a:r>
              <a:rPr lang="en-US" dirty="0" smtClean="0"/>
              <a:t>League of Nations Appeasement</a:t>
            </a:r>
          </a:p>
          <a:p>
            <a:r>
              <a:rPr lang="en-US" dirty="0" smtClean="0"/>
              <a:t>1937: Massacre at Nanjing kills 300,000 civilians</a:t>
            </a:r>
          </a:p>
          <a:p>
            <a:pPr lvl="1"/>
            <a:r>
              <a:rPr lang="en-US" dirty="0" smtClean="0"/>
              <a:t>League of Nations Appeasement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08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Japanese Expansion 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1938: Japan attacks southeast Asia and takes control of Laos, Vietnam and Cambodia.</a:t>
            </a:r>
          </a:p>
          <a:p>
            <a:pPr lvl="1"/>
            <a:r>
              <a:rPr lang="en-US" dirty="0" smtClean="0"/>
              <a:t>League of Nations Appeasement</a:t>
            </a:r>
          </a:p>
          <a:p>
            <a:r>
              <a:rPr lang="en-US" dirty="0" smtClean="0"/>
              <a:t>1938: Japan attacks the Philippines</a:t>
            </a:r>
          </a:p>
          <a:p>
            <a:pPr lvl="1"/>
            <a:r>
              <a:rPr lang="en-US" dirty="0" smtClean="0"/>
              <a:t>League of Nations stops trading with Japan</a:t>
            </a:r>
          </a:p>
          <a:p>
            <a:r>
              <a:rPr lang="en-US" dirty="0" smtClean="0"/>
              <a:t>1940: Japan and Germany become Allies</a:t>
            </a:r>
          </a:p>
          <a:p>
            <a:pPr lvl="1"/>
            <a:r>
              <a:rPr lang="en-US" dirty="0" smtClean="0"/>
              <a:t>Japan joins WWII on the side of the Axis Powers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46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Japanese Expansion before the war.</a:t>
            </a:r>
            <a:endParaRPr lang="en-US" dirty="0"/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5029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79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 Expansion before the war.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1938: Hitler threatens to take over </a:t>
            </a:r>
            <a:r>
              <a:rPr lang="en-US" dirty="0" err="1" smtClean="0"/>
              <a:t>Chechoslovockia</a:t>
            </a:r>
            <a:r>
              <a:rPr lang="en-US" dirty="0" smtClean="0"/>
              <a:t>. </a:t>
            </a:r>
          </a:p>
          <a:p>
            <a:pPr lvl="1"/>
            <a:r>
              <a:rPr lang="en-US" b="1" u="sng" dirty="0" smtClean="0"/>
              <a:t>League of Nations, Neville Chamberlain convinces </a:t>
            </a:r>
            <a:r>
              <a:rPr lang="en-US" b="1" u="sng" dirty="0" err="1" smtClean="0"/>
              <a:t>Chechoslovockia</a:t>
            </a:r>
            <a:r>
              <a:rPr lang="en-US" b="1" u="sng" dirty="0" smtClean="0"/>
              <a:t> to allow Germany to take it over to avoid war. </a:t>
            </a:r>
          </a:p>
          <a:p>
            <a:r>
              <a:rPr lang="en-US" dirty="0" smtClean="0"/>
              <a:t>1939: Hitler makes an alliance with Mussolini</a:t>
            </a:r>
          </a:p>
          <a:p>
            <a:pPr lvl="1"/>
            <a:r>
              <a:rPr lang="en-US" dirty="0" smtClean="0"/>
              <a:t>League of Nations Appeasement</a:t>
            </a:r>
          </a:p>
          <a:p>
            <a:r>
              <a:rPr lang="en-US" dirty="0" smtClean="0"/>
              <a:t>1939: Hitler makes a treaty with Stalin and states “I have the world in my pocket”</a:t>
            </a:r>
          </a:p>
          <a:p>
            <a:pPr lvl="1"/>
            <a:r>
              <a:rPr lang="en-US" dirty="0" smtClean="0"/>
              <a:t>League of Nations Appeasement</a:t>
            </a:r>
          </a:p>
          <a:p>
            <a:r>
              <a:rPr lang="en-US" dirty="0" smtClean="0"/>
              <a:t>August 31, 1939:</a:t>
            </a:r>
          </a:p>
          <a:p>
            <a:pPr lvl="1"/>
            <a:r>
              <a:rPr lang="en-US" dirty="0" smtClean="0"/>
              <a:t>Hitler dresses a German criminal like a Polish solider and has him shot by German/Poland border.</a:t>
            </a:r>
          </a:p>
          <a:p>
            <a:pPr lvl="1"/>
            <a:r>
              <a:rPr lang="en-US" dirty="0" smtClean="0"/>
              <a:t>Claims Poland attacked Germany</a:t>
            </a:r>
          </a:p>
        </p:txBody>
      </p:sp>
    </p:spTree>
    <p:extLst>
      <p:ext uri="{BB962C8B-B14F-4D97-AF65-F5344CB8AC3E}">
        <p14:creationId xmlns:p14="http://schemas.microsoft.com/office/powerpoint/2010/main" val="1813552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 Expansion before the war.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1933: Hitler begins militarizing Germany</a:t>
            </a:r>
          </a:p>
          <a:p>
            <a:pPr lvl="1"/>
            <a:r>
              <a:rPr lang="en-US" dirty="0" smtClean="0"/>
              <a:t>League of Nations Appeasement</a:t>
            </a:r>
          </a:p>
          <a:p>
            <a:r>
              <a:rPr lang="en-US" dirty="0" smtClean="0"/>
              <a:t>1936: Hitler send troops into the Rhineland to protect border against France.</a:t>
            </a:r>
          </a:p>
          <a:p>
            <a:pPr lvl="1"/>
            <a:r>
              <a:rPr lang="en-US" dirty="0" smtClean="0"/>
              <a:t>League of Nations Appeasement</a:t>
            </a:r>
          </a:p>
          <a:p>
            <a:r>
              <a:rPr lang="en-US" dirty="0" smtClean="0"/>
              <a:t>1938: Anschluss, Hitler takes over Austria-Hungry without a fight.</a:t>
            </a:r>
          </a:p>
          <a:p>
            <a:pPr lvl="1"/>
            <a:r>
              <a:rPr lang="en-US" dirty="0" smtClean="0"/>
              <a:t>League of Nations Appeasement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what point does a leader become dangerous?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list some actions that dangerous leaders have taken.</a:t>
            </a:r>
          </a:p>
          <a:p>
            <a:r>
              <a:rPr lang="en-US" dirty="0" smtClean="0"/>
              <a:t>How would these actions define a leader who has become dangerous.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 Expansion before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August 31</a:t>
            </a:r>
            <a:r>
              <a:rPr lang="en-US" baseline="30000" dirty="0" smtClean="0"/>
              <a:t>st</a:t>
            </a:r>
            <a:r>
              <a:rPr lang="en-US" dirty="0" smtClean="0"/>
              <a:t>, 1939</a:t>
            </a:r>
          </a:p>
          <a:p>
            <a:pPr lvl="1"/>
            <a:r>
              <a:rPr lang="en-US" dirty="0" smtClean="0"/>
              <a:t>Hitler dresses a German criminal like a Polish solider and has him shot by the Germany/Poland border. </a:t>
            </a:r>
          </a:p>
          <a:p>
            <a:pPr lvl="1"/>
            <a:r>
              <a:rPr lang="en-US" dirty="0" smtClean="0"/>
              <a:t>He claims Poland attacked Germany.</a:t>
            </a:r>
          </a:p>
          <a:p>
            <a:pPr lvl="1"/>
            <a:r>
              <a:rPr lang="en-US" dirty="0" smtClean="0"/>
              <a:t>Declared war on Poland.</a:t>
            </a:r>
          </a:p>
          <a:p>
            <a:pPr lvl="1"/>
            <a:r>
              <a:rPr lang="en-US" dirty="0" smtClean="0"/>
              <a:t>Poland has no natural boundaries or modern military</a:t>
            </a:r>
          </a:p>
          <a:p>
            <a:pPr lvl="2"/>
            <a:r>
              <a:rPr lang="en-US" dirty="0" smtClean="0"/>
              <a:t>i.e. swords and horses vs. tanks and machine guns.</a:t>
            </a:r>
          </a:p>
          <a:p>
            <a:pPr lvl="1"/>
            <a:r>
              <a:rPr lang="en-US" dirty="0" smtClean="0"/>
              <a:t>Hitler takes control of Poland.</a:t>
            </a:r>
          </a:p>
          <a:p>
            <a:pPr lvl="2"/>
            <a:r>
              <a:rPr lang="en-US" dirty="0" smtClean="0"/>
              <a:t>September 3</a:t>
            </a:r>
            <a:r>
              <a:rPr lang="en-US" baseline="30000" dirty="0" smtClean="0"/>
              <a:t>rd</a:t>
            </a:r>
            <a:r>
              <a:rPr lang="en-US" dirty="0" smtClean="0"/>
              <a:t>, 1939 the League of Nations declares war on Germany. </a:t>
            </a:r>
          </a:p>
        </p:txBody>
      </p:sp>
    </p:spTree>
    <p:extLst>
      <p:ext uri="{BB962C8B-B14F-4D97-AF65-F5344CB8AC3E}">
        <p14:creationId xmlns:p14="http://schemas.microsoft.com/office/powerpoint/2010/main" val="3217119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 expansion before the War.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315200" cy="3886200"/>
          </a:xfrm>
        </p:spPr>
      </p:pic>
    </p:spTree>
    <p:extLst>
      <p:ext uri="{BB962C8B-B14F-4D97-AF65-F5344CB8AC3E}">
        <p14:creationId xmlns:p14="http://schemas.microsoft.com/office/powerpoint/2010/main" val="23782580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 Powers Pre-WWII</a:t>
            </a:r>
            <a:endParaRPr lang="en-US" dirty="0"/>
          </a:p>
        </p:txBody>
      </p:sp>
      <p:pic>
        <p:nvPicPr>
          <p:cNvPr id="4" name="Content Placeholder 5" descr="World Pre WWII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7924800" cy="4038599"/>
          </a:xfrm>
        </p:spPr>
      </p:pic>
    </p:spTree>
    <p:extLst>
      <p:ext uri="{BB962C8B-B14F-4D97-AF65-F5344CB8AC3E}">
        <p14:creationId xmlns:p14="http://schemas.microsoft.com/office/powerpoint/2010/main" val="2076377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3</a:t>
            </a:r>
            <a:r>
              <a:rPr lang="en-US" baseline="30000" dirty="0" smtClean="0"/>
              <a:t>rd</a:t>
            </a:r>
            <a:r>
              <a:rPr lang="en-US" dirty="0" smtClean="0"/>
              <a:t>, 1939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War Two has started!</a:t>
            </a:r>
          </a:p>
          <a:p>
            <a:r>
              <a:rPr lang="en-US" dirty="0" smtClean="0"/>
              <a:t>Reflect on the following questions:</a:t>
            </a:r>
          </a:p>
          <a:p>
            <a:pPr lvl="1"/>
            <a:r>
              <a:rPr lang="en-US" dirty="0" smtClean="0"/>
              <a:t>Did it need to?</a:t>
            </a:r>
          </a:p>
          <a:p>
            <a:pPr lvl="1"/>
            <a:r>
              <a:rPr lang="en-US" dirty="0" smtClean="0"/>
              <a:t>If so why did it?</a:t>
            </a:r>
          </a:p>
          <a:p>
            <a:pPr lvl="1"/>
            <a:r>
              <a:rPr lang="en-US" dirty="0" smtClean="0"/>
              <a:t>What could have been done to prevent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2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486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Whose Responsibility is it to make sure a leader does not go to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90800"/>
            <a:ext cx="6777317" cy="3241829"/>
          </a:xfrm>
        </p:spPr>
        <p:txBody>
          <a:bodyPr/>
          <a:lstStyle/>
          <a:p>
            <a:r>
              <a:rPr lang="en-US" dirty="0" smtClean="0"/>
              <a:t>The people?</a:t>
            </a:r>
          </a:p>
          <a:p>
            <a:r>
              <a:rPr lang="en-US" dirty="0" smtClean="0"/>
              <a:t>Government?</a:t>
            </a:r>
          </a:p>
          <a:p>
            <a:r>
              <a:rPr lang="en-US" dirty="0" smtClean="0"/>
              <a:t>Society?</a:t>
            </a:r>
          </a:p>
          <a:p>
            <a:r>
              <a:rPr lang="en-US" dirty="0" smtClean="0"/>
              <a:t>International Community?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dictator?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or group who has complete control of both government and society.</a:t>
            </a:r>
          </a:p>
          <a:p>
            <a:r>
              <a:rPr lang="en-US" dirty="0" smtClean="0"/>
              <a:t>Whose needs/goals are forced to become the needs/goals of the entire nation.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8" descr="Stalin-Hitler-1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267200"/>
            <a:ext cx="3124200" cy="217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6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dictators come to power in the 1920’s and 1930’s?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 Depression is a world wide problem</a:t>
            </a:r>
          </a:p>
          <a:p>
            <a:r>
              <a:rPr lang="en-US" dirty="0" smtClean="0"/>
              <a:t>Countries through the world are suffering the effects of World War I as well.</a:t>
            </a:r>
          </a:p>
          <a:p>
            <a:r>
              <a:rPr lang="en-US" dirty="0" smtClean="0"/>
              <a:t>Out the need for strong leadership countries chose or are forced into dictatorships.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time period there are 3 main choices for government.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</a:p>
          <a:p>
            <a:r>
              <a:rPr lang="en-US" dirty="0" smtClean="0"/>
              <a:t>Communism</a:t>
            </a:r>
          </a:p>
          <a:p>
            <a:r>
              <a:rPr lang="en-US" dirty="0" smtClean="0"/>
              <a:t>Fascism</a:t>
            </a:r>
          </a:p>
          <a:p>
            <a:r>
              <a:rPr lang="en-US" dirty="0" smtClean="0"/>
              <a:t>Can you give me an historical example of each?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2553</TotalTime>
  <Words>1945</Words>
  <Application>Microsoft Office PowerPoint</Application>
  <PresentationFormat>On-screen Show (4:3)</PresentationFormat>
  <Paragraphs>264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Austin</vt:lpstr>
      <vt:lpstr>World War II</vt:lpstr>
      <vt:lpstr>Leadership</vt:lpstr>
      <vt:lpstr>How do leaders gain support</vt:lpstr>
      <vt:lpstr>When are strong leaders needed?</vt:lpstr>
      <vt:lpstr>At what point does a leader become dangerous?</vt:lpstr>
      <vt:lpstr>Whose Responsibility is it to make sure a leader does not go to far?</vt:lpstr>
      <vt:lpstr>What is a dictator?</vt:lpstr>
      <vt:lpstr>Why do dictators come to power in the 1920’s and 1930’s?</vt:lpstr>
      <vt:lpstr>In the time period there are 3 main choices for government.</vt:lpstr>
      <vt:lpstr>Government of Democracy</vt:lpstr>
      <vt:lpstr>Government of Communist</vt:lpstr>
      <vt:lpstr>Government of Fascism</vt:lpstr>
      <vt:lpstr>The World after WWI</vt:lpstr>
      <vt:lpstr>Japan </vt:lpstr>
      <vt:lpstr>France</vt:lpstr>
      <vt:lpstr>Great Britain</vt:lpstr>
      <vt:lpstr>Italy</vt:lpstr>
      <vt:lpstr>United States</vt:lpstr>
      <vt:lpstr>Germany</vt:lpstr>
      <vt:lpstr>Rise of Dictators and the Major Characters of WWII</vt:lpstr>
      <vt:lpstr>Italy</vt:lpstr>
      <vt:lpstr>Mussolini</vt:lpstr>
      <vt:lpstr>Mussolini’s Goal </vt:lpstr>
      <vt:lpstr>Germany</vt:lpstr>
      <vt:lpstr>Hitler</vt:lpstr>
      <vt:lpstr>Hitler’s Goals</vt:lpstr>
      <vt:lpstr>Hitler Comes to Power</vt:lpstr>
      <vt:lpstr>Spain</vt:lpstr>
      <vt:lpstr>Japan </vt:lpstr>
      <vt:lpstr>Japan’s Goals</vt:lpstr>
      <vt:lpstr>Soviet Union</vt:lpstr>
      <vt:lpstr>Stalin</vt:lpstr>
      <vt:lpstr>Stalin’s Goals</vt:lpstr>
      <vt:lpstr>France</vt:lpstr>
      <vt:lpstr>Great Britain Pre-1940</vt:lpstr>
      <vt:lpstr>Great Britain in 1940</vt:lpstr>
      <vt:lpstr>Winston Churchill</vt:lpstr>
      <vt:lpstr>Churchill’s Goals</vt:lpstr>
      <vt:lpstr>United States</vt:lpstr>
      <vt:lpstr>Causes of WW II</vt:lpstr>
      <vt:lpstr>What is Appeasement?</vt:lpstr>
      <vt:lpstr>Appeasement of dictators  </vt:lpstr>
      <vt:lpstr>Italian Expansion before the War</vt:lpstr>
      <vt:lpstr>Italian Expansion before the war.</vt:lpstr>
      <vt:lpstr>Japanese Expansion before the war</vt:lpstr>
      <vt:lpstr>Japanese Expansion before the war</vt:lpstr>
      <vt:lpstr>Japanese Expansion before the war.</vt:lpstr>
      <vt:lpstr>German Expansion before the war. </vt:lpstr>
      <vt:lpstr>German Expansion before the war. </vt:lpstr>
      <vt:lpstr>German Expansion before WWII</vt:lpstr>
      <vt:lpstr>German expansion before the War. </vt:lpstr>
      <vt:lpstr>Axis Powers Pre-WWII</vt:lpstr>
      <vt:lpstr>September 3rd, 1939</vt:lpstr>
    </vt:vector>
  </TitlesOfParts>
  <Company>Jordan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Julia Winslow</dc:creator>
  <cp:lastModifiedBy>Julia Winslow</cp:lastModifiedBy>
  <cp:revision>19</cp:revision>
  <dcterms:created xsi:type="dcterms:W3CDTF">2016-03-02T22:44:39Z</dcterms:created>
  <dcterms:modified xsi:type="dcterms:W3CDTF">2016-03-04T17:17:43Z</dcterms:modified>
</cp:coreProperties>
</file>